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70" r:id="rId5"/>
    <p:sldId id="269" r:id="rId6"/>
    <p:sldId id="275" r:id="rId7"/>
    <p:sldId id="366" r:id="rId8"/>
    <p:sldId id="367" r:id="rId9"/>
    <p:sldId id="378" r:id="rId10"/>
    <p:sldId id="377" r:id="rId11"/>
    <p:sldId id="352" r:id="rId12"/>
    <p:sldId id="381" r:id="rId13"/>
    <p:sldId id="369" r:id="rId14"/>
    <p:sldId id="370" r:id="rId15"/>
    <p:sldId id="382" r:id="rId16"/>
    <p:sldId id="379" r:id="rId17"/>
    <p:sldId id="380" r:id="rId18"/>
    <p:sldId id="372" r:id="rId19"/>
    <p:sldId id="383" r:id="rId20"/>
    <p:sldId id="373" r:id="rId21"/>
    <p:sldId id="376" r:id="rId22"/>
    <p:sldId id="343" r:id="rId23"/>
    <p:sldId id="384" r:id="rId24"/>
    <p:sldId id="34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AC95F6-9D39-30BF-A431-EF460E6BE321}" name="Nina Snelson" initials="NS" userId="S::nina.snelson@b2wgroup.com::b901df63-0a59-470e-a436-a8b6d124e0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4F"/>
    <a:srgbClr val="97C66C"/>
    <a:srgbClr val="6E559A"/>
    <a:srgbClr val="FE007F"/>
    <a:srgbClr val="2786B3"/>
    <a:srgbClr val="E32E68"/>
    <a:srgbClr val="BAE18F"/>
    <a:srgbClr val="0082B2"/>
    <a:srgbClr val="4C84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D0908-3EB6-452E-8CED-71787D59D2B3}" v="24" dt="2023-07-13T09:07:31.72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0" autoAdjust="0"/>
    <p:restoredTop sz="66583" autoAdjust="0"/>
  </p:normalViewPr>
  <p:slideViewPr>
    <p:cSldViewPr snapToGrid="0">
      <p:cViewPr varScale="1">
        <p:scale>
          <a:sx n="52" d="100"/>
          <a:sy n="52" d="100"/>
        </p:scale>
        <p:origin x="1675" y="58"/>
      </p:cViewPr>
      <p:guideLst/>
    </p:cSldViewPr>
  </p:slideViewPr>
  <p:outlineViewPr>
    <p:cViewPr>
      <p:scale>
        <a:sx n="33" d="100"/>
        <a:sy n="33" d="100"/>
      </p:scale>
      <p:origin x="0" y="-873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Pawluk" userId="1c082586-1f84-46f0-89e1-afdb052910df" providerId="ADAL" clId="{781D0908-3EB6-452E-8CED-71787D59D2B3}"/>
    <pc:docChg chg="custSel modSld sldOrd">
      <pc:chgData name="Cheryl Pawluk" userId="1c082586-1f84-46f0-89e1-afdb052910df" providerId="ADAL" clId="{781D0908-3EB6-452E-8CED-71787D59D2B3}" dt="2023-07-13T09:44:02.010" v="113" actId="20577"/>
      <pc:docMkLst>
        <pc:docMk/>
      </pc:docMkLst>
      <pc:sldChg chg="addSp delSp modSp mod">
        <pc:chgData name="Cheryl Pawluk" userId="1c082586-1f84-46f0-89e1-afdb052910df" providerId="ADAL" clId="{781D0908-3EB6-452E-8CED-71787D59D2B3}" dt="2023-07-13T09:05:20.238" v="46" actId="113"/>
        <pc:sldMkLst>
          <pc:docMk/>
          <pc:sldMk cId="2851210870" sldId="269"/>
        </pc:sldMkLst>
        <pc:spChg chg="del">
          <ac:chgData name="Cheryl Pawluk" userId="1c082586-1f84-46f0-89e1-afdb052910df" providerId="ADAL" clId="{781D0908-3EB6-452E-8CED-71787D59D2B3}" dt="2023-07-13T09:05:08.645" v="41" actId="478"/>
          <ac:spMkLst>
            <pc:docMk/>
            <pc:sldMk cId="2851210870" sldId="269"/>
            <ac:spMk id="4" creationId="{E8F08B99-C585-C71C-4084-8FA396975193}"/>
          </ac:spMkLst>
        </pc:spChg>
        <pc:spChg chg="add del mod">
          <ac:chgData name="Cheryl Pawluk" userId="1c082586-1f84-46f0-89e1-afdb052910df" providerId="ADAL" clId="{781D0908-3EB6-452E-8CED-71787D59D2B3}" dt="2023-07-13T09:05:11.155" v="43"/>
          <ac:spMkLst>
            <pc:docMk/>
            <pc:sldMk cId="2851210870" sldId="269"/>
            <ac:spMk id="5" creationId="{57936000-09EC-E990-3D3B-06C0AD403A39}"/>
          </ac:spMkLst>
        </pc:spChg>
        <pc:spChg chg="mod">
          <ac:chgData name="Cheryl Pawluk" userId="1c082586-1f84-46f0-89e1-afdb052910df" providerId="ADAL" clId="{781D0908-3EB6-452E-8CED-71787D59D2B3}" dt="2023-07-13T09:04:48.432" v="34" actId="20577"/>
          <ac:spMkLst>
            <pc:docMk/>
            <pc:sldMk cId="2851210870" sldId="269"/>
            <ac:spMk id="6" creationId="{CA3E9AAE-307B-454C-B3D2-F57F6EB063B7}"/>
          </ac:spMkLst>
        </pc:spChg>
        <pc:spChg chg="add mod">
          <ac:chgData name="Cheryl Pawluk" userId="1c082586-1f84-46f0-89e1-afdb052910df" providerId="ADAL" clId="{781D0908-3EB6-452E-8CED-71787D59D2B3}" dt="2023-07-13T09:05:20.238" v="46" actId="113"/>
          <ac:spMkLst>
            <pc:docMk/>
            <pc:sldMk cId="2851210870" sldId="269"/>
            <ac:spMk id="7" creationId="{960DFA97-FB8A-FA9E-9391-DDA9C3BFBD5A}"/>
          </ac:spMkLst>
        </pc:spChg>
      </pc:sldChg>
      <pc:sldChg chg="modSp mod">
        <pc:chgData name="Cheryl Pawluk" userId="1c082586-1f84-46f0-89e1-afdb052910df" providerId="ADAL" clId="{781D0908-3EB6-452E-8CED-71787D59D2B3}" dt="2023-07-13T09:05:02.670" v="40" actId="20577"/>
        <pc:sldMkLst>
          <pc:docMk/>
          <pc:sldMk cId="0" sldId="270"/>
        </pc:sldMkLst>
        <pc:spChg chg="mod">
          <ac:chgData name="Cheryl Pawluk" userId="1c082586-1f84-46f0-89e1-afdb052910df" providerId="ADAL" clId="{781D0908-3EB6-452E-8CED-71787D59D2B3}" dt="2023-07-13T09:04:39.565" v="32" actId="20577"/>
          <ac:spMkLst>
            <pc:docMk/>
            <pc:sldMk cId="0" sldId="270"/>
            <ac:spMk id="2" creationId="{984EFE6C-5E1B-4906-BE33-E6665F14AA51}"/>
          </ac:spMkLst>
        </pc:spChg>
        <pc:spChg chg="mod">
          <ac:chgData name="Cheryl Pawluk" userId="1c082586-1f84-46f0-89e1-afdb052910df" providerId="ADAL" clId="{781D0908-3EB6-452E-8CED-71787D59D2B3}" dt="2023-07-13T09:05:02.670" v="40" actId="20577"/>
          <ac:spMkLst>
            <pc:docMk/>
            <pc:sldMk cId="0" sldId="270"/>
            <ac:spMk id="6" creationId="{BFCB28AC-FC40-D157-EE53-588D055FEFFE}"/>
          </ac:spMkLst>
        </pc:spChg>
      </pc:sldChg>
      <pc:sldChg chg="addSp delSp modSp mod">
        <pc:chgData name="Cheryl Pawluk" userId="1c082586-1f84-46f0-89e1-afdb052910df" providerId="ADAL" clId="{781D0908-3EB6-452E-8CED-71787D59D2B3}" dt="2023-07-13T09:05:24.390" v="48"/>
        <pc:sldMkLst>
          <pc:docMk/>
          <pc:sldMk cId="0" sldId="275"/>
        </pc:sldMkLst>
        <pc:spChg chg="del">
          <ac:chgData name="Cheryl Pawluk" userId="1c082586-1f84-46f0-89e1-afdb052910df" providerId="ADAL" clId="{781D0908-3EB6-452E-8CED-71787D59D2B3}" dt="2023-07-13T09:05:24.025" v="47" actId="478"/>
          <ac:spMkLst>
            <pc:docMk/>
            <pc:sldMk cId="0" sldId="275"/>
            <ac:spMk id="2" creationId="{98ACD36C-614C-114D-E63E-4F98DEC341E7}"/>
          </ac:spMkLst>
        </pc:spChg>
        <pc:spChg chg="add mod">
          <ac:chgData name="Cheryl Pawluk" userId="1c082586-1f84-46f0-89e1-afdb052910df" providerId="ADAL" clId="{781D0908-3EB6-452E-8CED-71787D59D2B3}" dt="2023-07-13T09:05:24.390" v="48"/>
          <ac:spMkLst>
            <pc:docMk/>
            <pc:sldMk cId="0" sldId="275"/>
            <ac:spMk id="5" creationId="{1E3FF0EB-0DCA-775D-8E78-FEE98F8EE0A0}"/>
          </ac:spMkLst>
        </pc:spChg>
      </pc:sldChg>
      <pc:sldChg chg="addSp delSp modSp mod">
        <pc:chgData name="Cheryl Pawluk" userId="1c082586-1f84-46f0-89e1-afdb052910df" providerId="ADAL" clId="{781D0908-3EB6-452E-8CED-71787D59D2B3}" dt="2023-07-13T09:07:02.013" v="84"/>
        <pc:sldMkLst>
          <pc:docMk/>
          <pc:sldMk cId="1581623188" sldId="343"/>
        </pc:sldMkLst>
        <pc:spChg chg="del">
          <ac:chgData name="Cheryl Pawluk" userId="1c082586-1f84-46f0-89e1-afdb052910df" providerId="ADAL" clId="{781D0908-3EB6-452E-8CED-71787D59D2B3}" dt="2023-07-13T09:07:01.697" v="83" actId="478"/>
          <ac:spMkLst>
            <pc:docMk/>
            <pc:sldMk cId="1581623188" sldId="343"/>
            <ac:spMk id="2" creationId="{F3C7D46F-CE7C-BB14-194E-174BADEDF36C}"/>
          </ac:spMkLst>
        </pc:spChg>
        <pc:spChg chg="add mod">
          <ac:chgData name="Cheryl Pawluk" userId="1c082586-1f84-46f0-89e1-afdb052910df" providerId="ADAL" clId="{781D0908-3EB6-452E-8CED-71787D59D2B3}" dt="2023-07-13T09:07:02.013" v="84"/>
          <ac:spMkLst>
            <pc:docMk/>
            <pc:sldMk cId="1581623188" sldId="343"/>
            <ac:spMk id="5" creationId="{F289530F-4E8E-6075-1BE8-591C6E01806E}"/>
          </ac:spMkLst>
        </pc:spChg>
      </pc:sldChg>
      <pc:sldChg chg="addSp delSp modSp mod">
        <pc:chgData name="Cheryl Pawluk" userId="1c082586-1f84-46f0-89e1-afdb052910df" providerId="ADAL" clId="{781D0908-3EB6-452E-8CED-71787D59D2B3}" dt="2023-07-13T09:07:20.653" v="94"/>
        <pc:sldMkLst>
          <pc:docMk/>
          <pc:sldMk cId="1910235437" sldId="345"/>
        </pc:sldMkLst>
        <pc:spChg chg="add mod">
          <ac:chgData name="Cheryl Pawluk" userId="1c082586-1f84-46f0-89e1-afdb052910df" providerId="ADAL" clId="{781D0908-3EB6-452E-8CED-71787D59D2B3}" dt="2023-07-13T09:07:20.653" v="94"/>
          <ac:spMkLst>
            <pc:docMk/>
            <pc:sldMk cId="1910235437" sldId="345"/>
            <ac:spMk id="2" creationId="{EB0E8517-C3F2-0BFE-78D5-3AE8177CA1BD}"/>
          </ac:spMkLst>
        </pc:spChg>
        <pc:spChg chg="del">
          <ac:chgData name="Cheryl Pawluk" userId="1c082586-1f84-46f0-89e1-afdb052910df" providerId="ADAL" clId="{781D0908-3EB6-452E-8CED-71787D59D2B3}" dt="2023-07-13T09:07:20.267" v="93" actId="478"/>
          <ac:spMkLst>
            <pc:docMk/>
            <pc:sldMk cId="1910235437" sldId="345"/>
            <ac:spMk id="4" creationId="{AEA76025-7E3E-1ACE-9AC6-F61807D975B8}"/>
          </ac:spMkLst>
        </pc:spChg>
      </pc:sldChg>
      <pc:sldChg chg="addSp delSp modSp mod">
        <pc:chgData name="Cheryl Pawluk" userId="1c082586-1f84-46f0-89e1-afdb052910df" providerId="ADAL" clId="{781D0908-3EB6-452E-8CED-71787D59D2B3}" dt="2023-07-13T09:43:36.880" v="101" actId="20577"/>
        <pc:sldMkLst>
          <pc:docMk/>
          <pc:sldMk cId="3598881314" sldId="352"/>
        </pc:sldMkLst>
        <pc:spChg chg="del">
          <ac:chgData name="Cheryl Pawluk" userId="1c082586-1f84-46f0-89e1-afdb052910df" providerId="ADAL" clId="{781D0908-3EB6-452E-8CED-71787D59D2B3}" dt="2023-07-13T09:05:43.407" v="57" actId="478"/>
          <ac:spMkLst>
            <pc:docMk/>
            <pc:sldMk cId="3598881314" sldId="352"/>
            <ac:spMk id="2" creationId="{2FCE9D8F-B454-C781-4A3A-C4039C0283CF}"/>
          </ac:spMkLst>
        </pc:spChg>
        <pc:spChg chg="add mod">
          <ac:chgData name="Cheryl Pawluk" userId="1c082586-1f84-46f0-89e1-afdb052910df" providerId="ADAL" clId="{781D0908-3EB6-452E-8CED-71787D59D2B3}" dt="2023-07-13T09:05:43.777" v="58"/>
          <ac:spMkLst>
            <pc:docMk/>
            <pc:sldMk cId="3598881314" sldId="352"/>
            <ac:spMk id="3" creationId="{DD818F85-B189-BE8C-1232-CCFB059C7896}"/>
          </ac:spMkLst>
        </pc:spChg>
        <pc:spChg chg="mod">
          <ac:chgData name="Cheryl Pawluk" userId="1c082586-1f84-46f0-89e1-afdb052910df" providerId="ADAL" clId="{781D0908-3EB6-452E-8CED-71787D59D2B3}" dt="2023-07-13T09:43:36.880" v="101" actId="20577"/>
          <ac:spMkLst>
            <pc:docMk/>
            <pc:sldMk cId="3598881314" sldId="352"/>
            <ac:spMk id="4" creationId="{951C8E5D-191B-33EE-7367-25879D0EA2D8}"/>
          </ac:spMkLst>
        </pc:spChg>
      </pc:sldChg>
      <pc:sldChg chg="addSp delSp modSp mod">
        <pc:chgData name="Cheryl Pawluk" userId="1c082586-1f84-46f0-89e1-afdb052910df" providerId="ADAL" clId="{781D0908-3EB6-452E-8CED-71787D59D2B3}" dt="2023-07-13T09:07:31.724" v="97"/>
        <pc:sldMkLst>
          <pc:docMk/>
          <pc:sldMk cId="486092273" sldId="353"/>
        </pc:sldMkLst>
        <pc:spChg chg="del">
          <ac:chgData name="Cheryl Pawluk" userId="1c082586-1f84-46f0-89e1-afdb052910df" providerId="ADAL" clId="{781D0908-3EB6-452E-8CED-71787D59D2B3}" dt="2023-07-13T09:07:29.975" v="95" actId="478"/>
          <ac:spMkLst>
            <pc:docMk/>
            <pc:sldMk cId="486092273" sldId="353"/>
            <ac:spMk id="4" creationId="{0CB0B07F-B1E4-1B8E-670F-311D0C512A89}"/>
          </ac:spMkLst>
        </pc:spChg>
        <pc:spChg chg="add del mod">
          <ac:chgData name="Cheryl Pawluk" userId="1c082586-1f84-46f0-89e1-afdb052910df" providerId="ADAL" clId="{781D0908-3EB6-452E-8CED-71787D59D2B3}" dt="2023-07-13T09:07:31.724" v="97"/>
          <ac:spMkLst>
            <pc:docMk/>
            <pc:sldMk cId="486092273" sldId="353"/>
            <ac:spMk id="5" creationId="{8C396E62-4542-3DCF-C03A-3432398815AD}"/>
          </ac:spMkLst>
        </pc:spChg>
      </pc:sldChg>
      <pc:sldChg chg="addSp delSp modSp mod">
        <pc:chgData name="Cheryl Pawluk" userId="1c082586-1f84-46f0-89e1-afdb052910df" providerId="ADAL" clId="{781D0908-3EB6-452E-8CED-71787D59D2B3}" dt="2023-07-13T09:05:28.550" v="50"/>
        <pc:sldMkLst>
          <pc:docMk/>
          <pc:sldMk cId="866356827" sldId="366"/>
        </pc:sldMkLst>
        <pc:spChg chg="del">
          <ac:chgData name="Cheryl Pawluk" userId="1c082586-1f84-46f0-89e1-afdb052910df" providerId="ADAL" clId="{781D0908-3EB6-452E-8CED-71787D59D2B3}" dt="2023-07-13T09:05:28.080" v="49" actId="478"/>
          <ac:spMkLst>
            <pc:docMk/>
            <pc:sldMk cId="866356827" sldId="366"/>
            <ac:spMk id="2" creationId="{98ACD36C-614C-114D-E63E-4F98DEC341E7}"/>
          </ac:spMkLst>
        </pc:spChg>
        <pc:spChg chg="add mod">
          <ac:chgData name="Cheryl Pawluk" userId="1c082586-1f84-46f0-89e1-afdb052910df" providerId="ADAL" clId="{781D0908-3EB6-452E-8CED-71787D59D2B3}" dt="2023-07-13T09:05:28.550" v="50"/>
          <ac:spMkLst>
            <pc:docMk/>
            <pc:sldMk cId="866356827" sldId="366"/>
            <ac:spMk id="5" creationId="{A8C17236-8777-35CB-579C-DA430BB66CF7}"/>
          </ac:spMkLst>
        </pc:spChg>
      </pc:sldChg>
      <pc:sldChg chg="addSp delSp modSp mod">
        <pc:chgData name="Cheryl Pawluk" userId="1c082586-1f84-46f0-89e1-afdb052910df" providerId="ADAL" clId="{781D0908-3EB6-452E-8CED-71787D59D2B3}" dt="2023-07-13T09:05:33.048" v="52"/>
        <pc:sldMkLst>
          <pc:docMk/>
          <pc:sldMk cId="3418395667" sldId="367"/>
        </pc:sldMkLst>
        <pc:spChg chg="del">
          <ac:chgData name="Cheryl Pawluk" userId="1c082586-1f84-46f0-89e1-afdb052910df" providerId="ADAL" clId="{781D0908-3EB6-452E-8CED-71787D59D2B3}" dt="2023-07-13T09:05:32.597" v="51" actId="478"/>
          <ac:spMkLst>
            <pc:docMk/>
            <pc:sldMk cId="3418395667" sldId="367"/>
            <ac:spMk id="2" creationId="{98ACD36C-614C-114D-E63E-4F98DEC341E7}"/>
          </ac:spMkLst>
        </pc:spChg>
        <pc:spChg chg="add mod">
          <ac:chgData name="Cheryl Pawluk" userId="1c082586-1f84-46f0-89e1-afdb052910df" providerId="ADAL" clId="{781D0908-3EB6-452E-8CED-71787D59D2B3}" dt="2023-07-13T09:05:33.048" v="52"/>
          <ac:spMkLst>
            <pc:docMk/>
            <pc:sldMk cId="3418395667" sldId="367"/>
            <ac:spMk id="3" creationId="{C6E42736-6C37-479D-AF7A-748862370E0A}"/>
          </ac:spMkLst>
        </pc:spChg>
      </pc:sldChg>
      <pc:sldChg chg="addSp delSp modSp mod">
        <pc:chgData name="Cheryl Pawluk" userId="1c082586-1f84-46f0-89e1-afdb052910df" providerId="ADAL" clId="{781D0908-3EB6-452E-8CED-71787D59D2B3}" dt="2023-07-13T09:06:02.132" v="62"/>
        <pc:sldMkLst>
          <pc:docMk/>
          <pc:sldMk cId="2294029946" sldId="369"/>
        </pc:sldMkLst>
        <pc:spChg chg="del">
          <ac:chgData name="Cheryl Pawluk" userId="1c082586-1f84-46f0-89e1-afdb052910df" providerId="ADAL" clId="{781D0908-3EB6-452E-8CED-71787D59D2B3}" dt="2023-07-13T09:06:01.786" v="61" actId="478"/>
          <ac:spMkLst>
            <pc:docMk/>
            <pc:sldMk cId="2294029946" sldId="369"/>
            <ac:spMk id="2" creationId="{98ACD36C-614C-114D-E63E-4F98DEC341E7}"/>
          </ac:spMkLst>
        </pc:spChg>
        <pc:spChg chg="add mod">
          <ac:chgData name="Cheryl Pawluk" userId="1c082586-1f84-46f0-89e1-afdb052910df" providerId="ADAL" clId="{781D0908-3EB6-452E-8CED-71787D59D2B3}" dt="2023-07-13T09:06:02.132" v="62"/>
          <ac:spMkLst>
            <pc:docMk/>
            <pc:sldMk cId="2294029946" sldId="369"/>
            <ac:spMk id="5" creationId="{FF555D23-BFB7-52E7-FF22-2187BA44D30C}"/>
          </ac:spMkLst>
        </pc:spChg>
      </pc:sldChg>
      <pc:sldChg chg="addSp delSp modSp mod">
        <pc:chgData name="Cheryl Pawluk" userId="1c082586-1f84-46f0-89e1-afdb052910df" providerId="ADAL" clId="{781D0908-3EB6-452E-8CED-71787D59D2B3}" dt="2023-07-13T09:43:43.613" v="105" actId="20577"/>
        <pc:sldMkLst>
          <pc:docMk/>
          <pc:sldMk cId="200367231" sldId="370"/>
        </pc:sldMkLst>
        <pc:spChg chg="del">
          <ac:chgData name="Cheryl Pawluk" userId="1c082586-1f84-46f0-89e1-afdb052910df" providerId="ADAL" clId="{781D0908-3EB6-452E-8CED-71787D59D2B3}" dt="2023-07-13T09:06:05.440" v="63" actId="478"/>
          <ac:spMkLst>
            <pc:docMk/>
            <pc:sldMk cId="200367231" sldId="370"/>
            <ac:spMk id="2" creationId="{2FCE9D8F-B454-C781-4A3A-C4039C0283CF}"/>
          </ac:spMkLst>
        </pc:spChg>
        <pc:spChg chg="add mod">
          <ac:chgData name="Cheryl Pawluk" userId="1c082586-1f84-46f0-89e1-afdb052910df" providerId="ADAL" clId="{781D0908-3EB6-452E-8CED-71787D59D2B3}" dt="2023-07-13T09:06:05.856" v="64"/>
          <ac:spMkLst>
            <pc:docMk/>
            <pc:sldMk cId="200367231" sldId="370"/>
            <ac:spMk id="3" creationId="{4A5E167F-A5ED-08AB-886D-CA4A5298D2CA}"/>
          </ac:spMkLst>
        </pc:spChg>
        <pc:spChg chg="mod">
          <ac:chgData name="Cheryl Pawluk" userId="1c082586-1f84-46f0-89e1-afdb052910df" providerId="ADAL" clId="{781D0908-3EB6-452E-8CED-71787D59D2B3}" dt="2023-07-13T09:43:43.613" v="105" actId="20577"/>
          <ac:spMkLst>
            <pc:docMk/>
            <pc:sldMk cId="200367231" sldId="370"/>
            <ac:spMk id="4" creationId="{951C8E5D-191B-33EE-7367-25879D0EA2D8}"/>
          </ac:spMkLst>
        </pc:spChg>
      </pc:sldChg>
      <pc:sldChg chg="addSp delSp modSp mod">
        <pc:chgData name="Cheryl Pawluk" userId="1c082586-1f84-46f0-89e1-afdb052910df" providerId="ADAL" clId="{781D0908-3EB6-452E-8CED-71787D59D2B3}" dt="2023-07-13T09:43:51.002" v="109" actId="20577"/>
        <pc:sldMkLst>
          <pc:docMk/>
          <pc:sldMk cId="2689781670" sldId="372"/>
        </pc:sldMkLst>
        <pc:spChg chg="del">
          <ac:chgData name="Cheryl Pawluk" userId="1c082586-1f84-46f0-89e1-afdb052910df" providerId="ADAL" clId="{781D0908-3EB6-452E-8CED-71787D59D2B3}" dt="2023-07-13T09:06:40.272" v="73" actId="478"/>
          <ac:spMkLst>
            <pc:docMk/>
            <pc:sldMk cId="2689781670" sldId="372"/>
            <ac:spMk id="2" creationId="{2FCE9D8F-B454-C781-4A3A-C4039C0283CF}"/>
          </ac:spMkLst>
        </pc:spChg>
        <pc:spChg chg="add mod">
          <ac:chgData name="Cheryl Pawluk" userId="1c082586-1f84-46f0-89e1-afdb052910df" providerId="ADAL" clId="{781D0908-3EB6-452E-8CED-71787D59D2B3}" dt="2023-07-13T09:06:40.643" v="74"/>
          <ac:spMkLst>
            <pc:docMk/>
            <pc:sldMk cId="2689781670" sldId="372"/>
            <ac:spMk id="3" creationId="{FDEEDC9B-B88E-73ED-6337-81279DDE6E16}"/>
          </ac:spMkLst>
        </pc:spChg>
        <pc:spChg chg="mod">
          <ac:chgData name="Cheryl Pawluk" userId="1c082586-1f84-46f0-89e1-afdb052910df" providerId="ADAL" clId="{781D0908-3EB6-452E-8CED-71787D59D2B3}" dt="2023-07-13T09:43:51.002" v="109" actId="20577"/>
          <ac:spMkLst>
            <pc:docMk/>
            <pc:sldMk cId="2689781670" sldId="372"/>
            <ac:spMk id="4" creationId="{951C8E5D-191B-33EE-7367-25879D0EA2D8}"/>
          </ac:spMkLst>
        </pc:spChg>
      </pc:sldChg>
      <pc:sldChg chg="addSp delSp modSp mod">
        <pc:chgData name="Cheryl Pawluk" userId="1c082586-1f84-46f0-89e1-afdb052910df" providerId="ADAL" clId="{781D0908-3EB6-452E-8CED-71787D59D2B3}" dt="2023-07-13T09:06:49.466" v="78"/>
        <pc:sldMkLst>
          <pc:docMk/>
          <pc:sldMk cId="2457983945" sldId="373"/>
        </pc:sldMkLst>
        <pc:spChg chg="del">
          <ac:chgData name="Cheryl Pawluk" userId="1c082586-1f84-46f0-89e1-afdb052910df" providerId="ADAL" clId="{781D0908-3EB6-452E-8CED-71787D59D2B3}" dt="2023-07-13T09:06:49.154" v="77" actId="478"/>
          <ac:spMkLst>
            <pc:docMk/>
            <pc:sldMk cId="2457983945" sldId="373"/>
            <ac:spMk id="2" creationId="{98ACD36C-614C-114D-E63E-4F98DEC341E7}"/>
          </ac:spMkLst>
        </pc:spChg>
        <pc:spChg chg="add mod">
          <ac:chgData name="Cheryl Pawluk" userId="1c082586-1f84-46f0-89e1-afdb052910df" providerId="ADAL" clId="{781D0908-3EB6-452E-8CED-71787D59D2B3}" dt="2023-07-13T09:06:49.466" v="78"/>
          <ac:spMkLst>
            <pc:docMk/>
            <pc:sldMk cId="2457983945" sldId="373"/>
            <ac:spMk id="3" creationId="{D847F30D-9066-4D57-31AB-55E607108296}"/>
          </ac:spMkLst>
        </pc:spChg>
      </pc:sldChg>
      <pc:sldChg chg="addSp delSp modSp mod ord">
        <pc:chgData name="Cheryl Pawluk" userId="1c082586-1f84-46f0-89e1-afdb052910df" providerId="ADAL" clId="{781D0908-3EB6-452E-8CED-71787D59D2B3}" dt="2023-07-13T09:44:02.010" v="113" actId="20577"/>
        <pc:sldMkLst>
          <pc:docMk/>
          <pc:sldMk cId="3469307737" sldId="376"/>
        </pc:sldMkLst>
        <pc:spChg chg="del">
          <ac:chgData name="Cheryl Pawluk" userId="1c082586-1f84-46f0-89e1-afdb052910df" providerId="ADAL" clId="{781D0908-3EB6-452E-8CED-71787D59D2B3}" dt="2023-07-13T09:06:56.127" v="81" actId="478"/>
          <ac:spMkLst>
            <pc:docMk/>
            <pc:sldMk cId="3469307737" sldId="376"/>
            <ac:spMk id="2" creationId="{2FCE9D8F-B454-C781-4A3A-C4039C0283CF}"/>
          </ac:spMkLst>
        </pc:spChg>
        <pc:spChg chg="add mod">
          <ac:chgData name="Cheryl Pawluk" userId="1c082586-1f84-46f0-89e1-afdb052910df" providerId="ADAL" clId="{781D0908-3EB6-452E-8CED-71787D59D2B3}" dt="2023-07-13T09:06:56.414" v="82"/>
          <ac:spMkLst>
            <pc:docMk/>
            <pc:sldMk cId="3469307737" sldId="376"/>
            <ac:spMk id="3" creationId="{FCCC7580-28CD-4B36-B73F-58171348E152}"/>
          </ac:spMkLst>
        </pc:spChg>
        <pc:spChg chg="mod">
          <ac:chgData name="Cheryl Pawluk" userId="1c082586-1f84-46f0-89e1-afdb052910df" providerId="ADAL" clId="{781D0908-3EB6-452E-8CED-71787D59D2B3}" dt="2023-07-13T09:44:02.010" v="113" actId="20577"/>
          <ac:spMkLst>
            <pc:docMk/>
            <pc:sldMk cId="3469307737" sldId="376"/>
            <ac:spMk id="4" creationId="{951C8E5D-191B-33EE-7367-25879D0EA2D8}"/>
          </ac:spMkLst>
        </pc:spChg>
      </pc:sldChg>
      <pc:sldChg chg="addSp delSp modSp mod">
        <pc:chgData name="Cheryl Pawluk" userId="1c082586-1f84-46f0-89e1-afdb052910df" providerId="ADAL" clId="{781D0908-3EB6-452E-8CED-71787D59D2B3}" dt="2023-07-13T09:05:40.382" v="56"/>
        <pc:sldMkLst>
          <pc:docMk/>
          <pc:sldMk cId="2733550953" sldId="377"/>
        </pc:sldMkLst>
        <pc:spChg chg="del">
          <ac:chgData name="Cheryl Pawluk" userId="1c082586-1f84-46f0-89e1-afdb052910df" providerId="ADAL" clId="{781D0908-3EB6-452E-8CED-71787D59D2B3}" dt="2023-07-13T09:05:40.062" v="55" actId="478"/>
          <ac:spMkLst>
            <pc:docMk/>
            <pc:sldMk cId="2733550953" sldId="377"/>
            <ac:spMk id="2" creationId="{98ACD36C-614C-114D-E63E-4F98DEC341E7}"/>
          </ac:spMkLst>
        </pc:spChg>
        <pc:spChg chg="add mod">
          <ac:chgData name="Cheryl Pawluk" userId="1c082586-1f84-46f0-89e1-afdb052910df" providerId="ADAL" clId="{781D0908-3EB6-452E-8CED-71787D59D2B3}" dt="2023-07-13T09:05:40.382" v="56"/>
          <ac:spMkLst>
            <pc:docMk/>
            <pc:sldMk cId="2733550953" sldId="377"/>
            <ac:spMk id="3" creationId="{1955B0A9-0BC9-8D67-454E-CD8F378DD805}"/>
          </ac:spMkLst>
        </pc:spChg>
      </pc:sldChg>
      <pc:sldChg chg="addSp delSp modSp mod">
        <pc:chgData name="Cheryl Pawluk" userId="1c082586-1f84-46f0-89e1-afdb052910df" providerId="ADAL" clId="{781D0908-3EB6-452E-8CED-71787D59D2B3}" dt="2023-07-13T09:05:36.627" v="54"/>
        <pc:sldMkLst>
          <pc:docMk/>
          <pc:sldMk cId="2658948848" sldId="378"/>
        </pc:sldMkLst>
        <pc:spChg chg="add mod">
          <ac:chgData name="Cheryl Pawluk" userId="1c082586-1f84-46f0-89e1-afdb052910df" providerId="ADAL" clId="{781D0908-3EB6-452E-8CED-71787D59D2B3}" dt="2023-07-13T09:05:36.627" v="54"/>
          <ac:spMkLst>
            <pc:docMk/>
            <pc:sldMk cId="2658948848" sldId="378"/>
            <ac:spMk id="2" creationId="{FE043B1E-314C-BEF7-3416-87DD19FB00F4}"/>
          </ac:spMkLst>
        </pc:spChg>
        <pc:spChg chg="del">
          <ac:chgData name="Cheryl Pawluk" userId="1c082586-1f84-46f0-89e1-afdb052910df" providerId="ADAL" clId="{781D0908-3EB6-452E-8CED-71787D59D2B3}" dt="2023-07-13T09:05:36.310" v="53" actId="478"/>
          <ac:spMkLst>
            <pc:docMk/>
            <pc:sldMk cId="2658948848" sldId="378"/>
            <ac:spMk id="4" creationId="{EBAE8E08-B500-CF6F-29F3-2EAA6F0E2711}"/>
          </ac:spMkLst>
        </pc:spChg>
      </pc:sldChg>
      <pc:sldChg chg="addSp delSp modSp mod">
        <pc:chgData name="Cheryl Pawluk" userId="1c082586-1f84-46f0-89e1-afdb052910df" providerId="ADAL" clId="{781D0908-3EB6-452E-8CED-71787D59D2B3}" dt="2023-07-13T09:06:12.810" v="68"/>
        <pc:sldMkLst>
          <pc:docMk/>
          <pc:sldMk cId="2449131318" sldId="379"/>
        </pc:sldMkLst>
        <pc:spChg chg="del">
          <ac:chgData name="Cheryl Pawluk" userId="1c082586-1f84-46f0-89e1-afdb052910df" providerId="ADAL" clId="{781D0908-3EB6-452E-8CED-71787D59D2B3}" dt="2023-07-13T09:06:12.497" v="67" actId="478"/>
          <ac:spMkLst>
            <pc:docMk/>
            <pc:sldMk cId="2449131318" sldId="379"/>
            <ac:spMk id="2" creationId="{98ACD36C-614C-114D-E63E-4F98DEC341E7}"/>
          </ac:spMkLst>
        </pc:spChg>
        <pc:spChg chg="add mod">
          <ac:chgData name="Cheryl Pawluk" userId="1c082586-1f84-46f0-89e1-afdb052910df" providerId="ADAL" clId="{781D0908-3EB6-452E-8CED-71787D59D2B3}" dt="2023-07-13T09:06:12.810" v="68"/>
          <ac:spMkLst>
            <pc:docMk/>
            <pc:sldMk cId="2449131318" sldId="379"/>
            <ac:spMk id="3" creationId="{51583CBC-1E8D-90D7-77F0-7E8FB6FE6270}"/>
          </ac:spMkLst>
        </pc:spChg>
      </pc:sldChg>
      <pc:sldChg chg="addSp delSp modSp mod">
        <pc:chgData name="Cheryl Pawluk" userId="1c082586-1f84-46f0-89e1-afdb052910df" providerId="ADAL" clId="{781D0908-3EB6-452E-8CED-71787D59D2B3}" dt="2023-07-13T09:06:36.400" v="72" actId="1076"/>
        <pc:sldMkLst>
          <pc:docMk/>
          <pc:sldMk cId="2994705828" sldId="380"/>
        </pc:sldMkLst>
        <pc:spChg chg="del">
          <ac:chgData name="Cheryl Pawluk" userId="1c082586-1f84-46f0-89e1-afdb052910df" providerId="ADAL" clId="{781D0908-3EB6-452E-8CED-71787D59D2B3}" dt="2023-07-13T09:06:31.511" v="70" actId="478"/>
          <ac:spMkLst>
            <pc:docMk/>
            <pc:sldMk cId="2994705828" sldId="380"/>
            <ac:spMk id="2" creationId="{98ACD36C-614C-114D-E63E-4F98DEC341E7}"/>
          </ac:spMkLst>
        </pc:spChg>
        <pc:spChg chg="add mod">
          <ac:chgData name="Cheryl Pawluk" userId="1c082586-1f84-46f0-89e1-afdb052910df" providerId="ADAL" clId="{781D0908-3EB6-452E-8CED-71787D59D2B3}" dt="2023-07-13T09:06:31.912" v="71"/>
          <ac:spMkLst>
            <pc:docMk/>
            <pc:sldMk cId="2994705828" sldId="380"/>
            <ac:spMk id="3" creationId="{4B3B5502-42D8-DBDE-1395-1784B6238016}"/>
          </ac:spMkLst>
        </pc:spChg>
        <pc:spChg chg="mod">
          <ac:chgData name="Cheryl Pawluk" userId="1c082586-1f84-46f0-89e1-afdb052910df" providerId="ADAL" clId="{781D0908-3EB6-452E-8CED-71787D59D2B3}" dt="2023-07-13T09:06:36.400" v="72" actId="1076"/>
          <ac:spMkLst>
            <pc:docMk/>
            <pc:sldMk cId="2994705828" sldId="380"/>
            <ac:spMk id="7" creationId="{D1DB1AA4-7DBE-949F-51E7-0DEBBF57C75A}"/>
          </ac:spMkLst>
        </pc:spChg>
      </pc:sldChg>
      <pc:sldChg chg="addSp delSp modSp mod">
        <pc:chgData name="Cheryl Pawluk" userId="1c082586-1f84-46f0-89e1-afdb052910df" providerId="ADAL" clId="{781D0908-3EB6-452E-8CED-71787D59D2B3}" dt="2023-07-13T09:05:58.748" v="60"/>
        <pc:sldMkLst>
          <pc:docMk/>
          <pc:sldMk cId="4202209599" sldId="381"/>
        </pc:sldMkLst>
        <pc:spChg chg="add mod">
          <ac:chgData name="Cheryl Pawluk" userId="1c082586-1f84-46f0-89e1-afdb052910df" providerId="ADAL" clId="{781D0908-3EB6-452E-8CED-71787D59D2B3}" dt="2023-07-13T09:05:58.748" v="60"/>
          <ac:spMkLst>
            <pc:docMk/>
            <pc:sldMk cId="4202209599" sldId="381"/>
            <ac:spMk id="2" creationId="{F350E3E1-DB2A-5A45-B765-AA896DA53827}"/>
          </ac:spMkLst>
        </pc:spChg>
        <pc:spChg chg="del">
          <ac:chgData name="Cheryl Pawluk" userId="1c082586-1f84-46f0-89e1-afdb052910df" providerId="ADAL" clId="{781D0908-3EB6-452E-8CED-71787D59D2B3}" dt="2023-07-13T09:05:58.311" v="59" actId="478"/>
          <ac:spMkLst>
            <pc:docMk/>
            <pc:sldMk cId="4202209599" sldId="381"/>
            <ac:spMk id="4" creationId="{EBAE8E08-B500-CF6F-29F3-2EAA6F0E2711}"/>
          </ac:spMkLst>
        </pc:spChg>
      </pc:sldChg>
      <pc:sldChg chg="addSp delSp modSp mod">
        <pc:chgData name="Cheryl Pawluk" userId="1c082586-1f84-46f0-89e1-afdb052910df" providerId="ADAL" clId="{781D0908-3EB6-452E-8CED-71787D59D2B3}" dt="2023-07-13T09:06:09.035" v="66"/>
        <pc:sldMkLst>
          <pc:docMk/>
          <pc:sldMk cId="1861210867" sldId="382"/>
        </pc:sldMkLst>
        <pc:spChg chg="add mod">
          <ac:chgData name="Cheryl Pawluk" userId="1c082586-1f84-46f0-89e1-afdb052910df" providerId="ADAL" clId="{781D0908-3EB6-452E-8CED-71787D59D2B3}" dt="2023-07-13T09:06:09.035" v="66"/>
          <ac:spMkLst>
            <pc:docMk/>
            <pc:sldMk cId="1861210867" sldId="382"/>
            <ac:spMk id="2" creationId="{432722EB-2A98-7368-DB29-B4FBE85BB3B5}"/>
          </ac:spMkLst>
        </pc:spChg>
        <pc:spChg chg="del">
          <ac:chgData name="Cheryl Pawluk" userId="1c082586-1f84-46f0-89e1-afdb052910df" providerId="ADAL" clId="{781D0908-3EB6-452E-8CED-71787D59D2B3}" dt="2023-07-13T09:06:08.704" v="65" actId="478"/>
          <ac:spMkLst>
            <pc:docMk/>
            <pc:sldMk cId="1861210867" sldId="382"/>
            <ac:spMk id="4" creationId="{EBAE8E08-B500-CF6F-29F3-2EAA6F0E2711}"/>
          </ac:spMkLst>
        </pc:spChg>
      </pc:sldChg>
      <pc:sldChg chg="addSp delSp modSp mod">
        <pc:chgData name="Cheryl Pawluk" userId="1c082586-1f84-46f0-89e1-afdb052910df" providerId="ADAL" clId="{781D0908-3EB6-452E-8CED-71787D59D2B3}" dt="2023-07-13T09:06:45.385" v="76"/>
        <pc:sldMkLst>
          <pc:docMk/>
          <pc:sldMk cId="592998671" sldId="383"/>
        </pc:sldMkLst>
        <pc:spChg chg="add mod">
          <ac:chgData name="Cheryl Pawluk" userId="1c082586-1f84-46f0-89e1-afdb052910df" providerId="ADAL" clId="{781D0908-3EB6-452E-8CED-71787D59D2B3}" dt="2023-07-13T09:06:45.385" v="76"/>
          <ac:spMkLst>
            <pc:docMk/>
            <pc:sldMk cId="592998671" sldId="383"/>
            <ac:spMk id="2" creationId="{D8B330A6-FB29-73D7-F6E7-17AAA042BE2D}"/>
          </ac:spMkLst>
        </pc:spChg>
        <pc:spChg chg="del">
          <ac:chgData name="Cheryl Pawluk" userId="1c082586-1f84-46f0-89e1-afdb052910df" providerId="ADAL" clId="{781D0908-3EB6-452E-8CED-71787D59D2B3}" dt="2023-07-13T09:06:44.935" v="75" actId="478"/>
          <ac:spMkLst>
            <pc:docMk/>
            <pc:sldMk cId="592998671" sldId="383"/>
            <ac:spMk id="4" creationId="{EBAE8E08-B500-CF6F-29F3-2EAA6F0E2711}"/>
          </ac:spMkLst>
        </pc:spChg>
      </pc:sldChg>
      <pc:sldChg chg="addSp delSp modSp mod">
        <pc:chgData name="Cheryl Pawluk" userId="1c082586-1f84-46f0-89e1-afdb052910df" providerId="ADAL" clId="{781D0908-3EB6-452E-8CED-71787D59D2B3}" dt="2023-07-13T09:07:15.730" v="92" actId="113"/>
        <pc:sldMkLst>
          <pc:docMk/>
          <pc:sldMk cId="4189363099" sldId="384"/>
        </pc:sldMkLst>
        <pc:spChg chg="del">
          <ac:chgData name="Cheryl Pawluk" userId="1c082586-1f84-46f0-89e1-afdb052910df" providerId="ADAL" clId="{781D0908-3EB6-452E-8CED-71787D59D2B3}" dt="2023-07-13T09:07:11.526" v="89" actId="478"/>
          <ac:spMkLst>
            <pc:docMk/>
            <pc:sldMk cId="4189363099" sldId="384"/>
            <ac:spMk id="4" creationId="{E8F08B99-C585-C71C-4084-8FA396975193}"/>
          </ac:spMkLst>
        </pc:spChg>
        <pc:spChg chg="add mod">
          <ac:chgData name="Cheryl Pawluk" userId="1c082586-1f84-46f0-89e1-afdb052910df" providerId="ADAL" clId="{781D0908-3EB6-452E-8CED-71787D59D2B3}" dt="2023-07-13T09:07:15.730" v="92" actId="113"/>
          <ac:spMkLst>
            <pc:docMk/>
            <pc:sldMk cId="4189363099" sldId="384"/>
            <ac:spMk id="5" creationId="{DB60A0A5-A847-6DEE-C98D-3C880099F5E1}"/>
          </ac:spMkLst>
        </pc:spChg>
        <pc:spChg chg="mod">
          <ac:chgData name="Cheryl Pawluk" userId="1c082586-1f84-46f0-89e1-afdb052910df" providerId="ADAL" clId="{781D0908-3EB6-452E-8CED-71787D59D2B3}" dt="2023-07-13T09:07:09.271" v="88" actId="20577"/>
          <ac:spMkLst>
            <pc:docMk/>
            <pc:sldMk cId="4189363099" sldId="384"/>
            <ac:spMk id="6" creationId="{CA3E9AAE-307B-454C-B3D2-F57F6EB063B7}"/>
          </ac:spMkLst>
        </pc:spChg>
      </pc:sldChg>
    </pc:docChg>
  </pc:docChgLst>
  <pc:docChgLst>
    <pc:chgData name="Cheryl Pawluk" userId="1c082586-1f84-46f0-89e1-afdb052910df" providerId="ADAL" clId="{34035A70-D8DC-4495-925A-29B0E076CDFB}"/>
    <pc:docChg chg="delSld">
      <pc:chgData name="Cheryl Pawluk" userId="1c082586-1f84-46f0-89e1-afdb052910df" providerId="ADAL" clId="{34035A70-D8DC-4495-925A-29B0E076CDFB}" dt="2023-07-13T09:46:01.386" v="0" actId="47"/>
      <pc:docMkLst>
        <pc:docMk/>
      </pc:docMkLst>
      <pc:sldChg chg="del">
        <pc:chgData name="Cheryl Pawluk" userId="1c082586-1f84-46f0-89e1-afdb052910df" providerId="ADAL" clId="{34035A70-D8DC-4495-925A-29B0E076CDFB}" dt="2023-07-13T09:46:01.386" v="0" actId="47"/>
        <pc:sldMkLst>
          <pc:docMk/>
          <pc:sldMk cId="486092273" sldId="353"/>
        </pc:sldMkLst>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s://www.google.com/search?q=website+file+structure+diagram&amp;tbm=isch&amp;ved=2ahUKEwi9rfWF54iAAxXnpycCHRzrCIEQ2-cCegQIABAA&amp;oq=website+file+structure&amp;gs_lcp=CgNpbWcQARgBMgcIABCKBRBDMgUIABCABDIFCAAQgAQyBggAEAcQHjIHCAAQGBCABFAAWABgyRBoAHAAeACAAW6IAW6SAQMwLjGYAQCqAQtnd3Mtd2l6LWltZ8ABAQ&amp;sclient=img&amp;ei=j2uuZP2pGufPnsEPnNajiAg&amp;bih=937&amp;biw=1920&amp;rlz=1C1GCEA_enGB883GB883"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vle.b2wgroup.com/pluginfile.php/298180/question/questiontext/484909/1/197650/Page%20Layout%20Example.pdf" TargetMode="External"/><Relationship Id="rId2" Type="http://schemas.openxmlformats.org/officeDocument/2006/relationships/hyperlink" Target="https://www.google.com/search?q=website+sketches&amp;tbm=isch&amp;ved=2ahUKEwiIzqPd5oiAAxXRnCcCHa5UCCgQ2-cCegQIABAA&amp;oq=website+sketches&amp;gs_lcp=CgNpbWcQAzIFCAAQgAQyBggAEAgQHjIGCAAQCBAeMgYIABAIEB46BwgAEIoFEEM6BggAEAUQHjoJCAAQGBCABBAKUOIEWOYLYM8MaABwAHgAgAGUAYgBpweSAQM1LjSYAQCgAQGqAQtnd3Mtd2l6LWltZ8ABAQ&amp;sclient=img&amp;ei=OmuuZIjJDNG5nsEPrqmhwAI&amp;bih=937&amp;biw=1920&amp;rlz=1C1GCEA_enGB883GB883" TargetMode="External"/><Relationship Id="rId1" Type="http://schemas.openxmlformats.org/officeDocument/2006/relationships/hyperlink" Target="https://vle.b2wgroup.com/pluginfile.php/298180/question/questiontext/484909/1/197650/Mind%20Map%20of%20Research%20Example.pdf" TargetMode="External"/><Relationship Id="rId6" Type="http://schemas.openxmlformats.org/officeDocument/2006/relationships/hyperlink" Target="https://www.google.com/search?rlz=1C1GCEA_enGB883GB883&amp;q=website+storyboard&amp;tbm=isch&amp;sa=X&amp;sqi=2&amp;ved=2ahUKEwjFkMq_5oiAAxWsYPEDHTZ5C1QQ0pQJegQIDhAB&amp;biw=1920&amp;bih=937&amp;dpr=1" TargetMode="External"/><Relationship Id="rId5" Type="http://schemas.openxmlformats.org/officeDocument/2006/relationships/hyperlink" Target="https://vle.b2wgroup.com/pluginfile.php/298180/question/questiontext/484909/1/197650/Site%20Map%20Example.pdf" TargetMode="External"/><Relationship Id="rId4" Type="http://schemas.openxmlformats.org/officeDocument/2006/relationships/hyperlink" Target="https://www.google.com/search?q=website+moodboard&amp;tbm=isch&amp;ved=2ahUKEwiuwPLP5oiAAxUOvicCHYxrBywQ2-cCegQIABAA&amp;oq=website+moodboard&amp;gs_lcp=CgNpbWcQAzIFCAAQgAQyBQgAEIAEMgUIABCABDIGCAAQCBAeMgYIABAIEB4yBggAEAgQHjoHCAAQigUQQzoGCAAQBxAeOgYIABAFEB5Q8QZY7hBgpBJoAHAAeACAAW-IAbIGkgEDOS4xmAEAoAEBqgELZ3dzLXdpei1pbWfAAQE&amp;sclient=img&amp;ei=HmuuZK65CI78nsEPjNed4AI&amp;bih=937&amp;biw=1920&amp;rlz=1C1GCEA_enGB883GB883"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google.com/search?q=website+file+structure+diagram&amp;tbm=isch&amp;ved=2ahUKEwi9rfWF54iAAxXnpycCHRzrCIEQ2-cCegQIABAA&amp;oq=website+file+structure&amp;gs_lcp=CgNpbWcQARgBMgcIABCKBRBDMgUIABCABDIFCAAQgAQyBggAEAcQHjIHCAAQGBCABFAAWABgyRBoAHAAeACAAW6IAW6SAQMwLjGYAQCqAQtnd3Mtd2l6LWltZ8ABAQ&amp;sclient=img&amp;ei=j2uuZP2pGufPnsEPnNajiAg&amp;bih=937&amp;biw=1920&amp;rlz=1C1GCEA_enGB883GB883"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vle.b2wgroup.com/pluginfile.php/298180/question/questiontext/484909/1/197650/Page%20Layout%20Example.pdf" TargetMode="External"/><Relationship Id="rId2" Type="http://schemas.openxmlformats.org/officeDocument/2006/relationships/hyperlink" Target="https://www.google.com/search?q=website+sketches&amp;tbm=isch&amp;ved=2ahUKEwiIzqPd5oiAAxXRnCcCHa5UCCgQ2-cCegQIABAA&amp;oq=website+sketches&amp;gs_lcp=CgNpbWcQAzIFCAAQgAQyBggAEAgQHjIGCAAQCBAeMgYIABAIEB46BwgAEIoFEEM6BggAEAUQHjoJCAAQGBCABBAKUOIEWOYLYM8MaABwAHgAgAGUAYgBpweSAQM1LjSYAQCgAQGqAQtnd3Mtd2l6LWltZ8ABAQ&amp;sclient=img&amp;ei=OmuuZIjJDNG5nsEPrqmhwAI&amp;bih=937&amp;biw=1920&amp;rlz=1C1GCEA_enGB883GB883" TargetMode="External"/><Relationship Id="rId1" Type="http://schemas.openxmlformats.org/officeDocument/2006/relationships/hyperlink" Target="https://vle.b2wgroup.com/pluginfile.php/298180/question/questiontext/484909/1/197650/Mind%20Map%20of%20Research%20Example.pdf" TargetMode="External"/><Relationship Id="rId6" Type="http://schemas.openxmlformats.org/officeDocument/2006/relationships/hyperlink" Target="https://vle.b2wgroup.com/pluginfile.php/298180/question/questiontext/484909/1/197650/Site%20Map%20Example.pdf" TargetMode="External"/><Relationship Id="rId5" Type="http://schemas.openxmlformats.org/officeDocument/2006/relationships/hyperlink" Target="https://www.google.com/search?q=website+moodboard&amp;tbm=isch&amp;ved=2ahUKEwiuwPLP5oiAAxUOvicCHYxrBywQ2-cCegQIABAA&amp;oq=website+moodboard&amp;gs_lcp=CgNpbWcQAzIFCAAQgAQyBQgAEIAEMgUIABCABDIGCAAQCBAeMgYIABAIEB4yBggAEAgQHjoHCAAQigUQQzoGCAAQBxAeOgYIABAFEB5Q8QZY7hBgpBJoAHAAeACAAW-IAbIGkgEDOS4xmAEAoAEBqgELZ3dzLXdpei1pbWfAAQE&amp;sclient=img&amp;ei=HmuuZK65CI78nsEPjNed4AI&amp;bih=937&amp;biw=1920&amp;rlz=1C1GCEA_enGB883GB883" TargetMode="External"/><Relationship Id="rId4" Type="http://schemas.openxmlformats.org/officeDocument/2006/relationships/hyperlink" Target="https://www.google.com/search?rlz=1C1GCEA_enGB883GB883&amp;q=website+storyboard&amp;tbm=isch&amp;sa=X&amp;sqi=2&amp;ved=2ahUKEwjFkMq_5oiAAxWsYPEDHTZ5C1QQ0pQJegQIDhAB&amp;biw=1920&amp;bih=937&amp;dpr=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0B3CC-1219-47A7-8CE9-5327FBB4585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25955CB-B59E-43E1-BB8F-CF30028BDC5B}">
      <dgm:prSet phldrT="[Text]" custT="1"/>
      <dgm:spPr>
        <a:solidFill>
          <a:srgbClr val="FE007F"/>
        </a:solidFill>
      </dgm:spPr>
      <dgm:t>
        <a:bodyPr/>
        <a:lstStyle/>
        <a:p>
          <a:r>
            <a:rPr lang="en-GB" sz="1200" b="1" dirty="0"/>
            <a:t>Stage 1</a:t>
          </a:r>
        </a:p>
        <a:p>
          <a:r>
            <a:rPr lang="en-GB" sz="1200" b="1" dirty="0"/>
            <a:t>Design Proposal (Assessment 1)</a:t>
          </a:r>
        </a:p>
      </dgm:t>
    </dgm:pt>
    <dgm:pt modelId="{A5E37325-398A-4D0B-A33C-A9F7B9AD9F1C}" type="parTrans" cxnId="{B18998B2-1119-406D-BD41-80D4A28403CB}">
      <dgm:prSet/>
      <dgm:spPr/>
      <dgm:t>
        <a:bodyPr/>
        <a:lstStyle/>
        <a:p>
          <a:endParaRPr lang="en-GB"/>
        </a:p>
      </dgm:t>
    </dgm:pt>
    <dgm:pt modelId="{5B2DC56B-8ABB-4153-9DD2-C8B0C27EC2AF}" type="sibTrans" cxnId="{B18998B2-1119-406D-BD41-80D4A28403CB}">
      <dgm:prSet/>
      <dgm:spPr/>
      <dgm:t>
        <a:bodyPr/>
        <a:lstStyle/>
        <a:p>
          <a:endParaRPr lang="en-GB"/>
        </a:p>
      </dgm:t>
    </dgm:pt>
    <dgm:pt modelId="{1EC6D3A3-82A5-4D0F-9AD8-8511E6028D45}">
      <dgm:prSet phldrT="[Text]" custT="1"/>
      <dgm:spPr>
        <a:solidFill>
          <a:srgbClr val="6E559A"/>
        </a:solidFill>
      </dgm:spPr>
      <dgm:t>
        <a:bodyPr/>
        <a:lstStyle/>
        <a:p>
          <a:r>
            <a:rPr lang="en-GB" sz="1200" b="1" dirty="0"/>
            <a:t>Stage 2</a:t>
          </a:r>
        </a:p>
        <a:p>
          <a:r>
            <a:rPr lang="en-GB" sz="1200" b="1" dirty="0"/>
            <a:t> Research and Planning (Assessment 2)</a:t>
          </a:r>
        </a:p>
      </dgm:t>
    </dgm:pt>
    <dgm:pt modelId="{ADAFE758-69FD-4A49-A4D7-3CA771A7ABE5}" type="parTrans" cxnId="{13F24FB0-E16A-4675-A262-0DC9D914C53E}">
      <dgm:prSet/>
      <dgm:spPr/>
      <dgm:t>
        <a:bodyPr/>
        <a:lstStyle/>
        <a:p>
          <a:endParaRPr lang="en-GB"/>
        </a:p>
      </dgm:t>
    </dgm:pt>
    <dgm:pt modelId="{35C6794F-AD61-46CF-9B10-707A121B1F58}" type="sibTrans" cxnId="{13F24FB0-E16A-4675-A262-0DC9D914C53E}">
      <dgm:prSet/>
      <dgm:spPr/>
      <dgm:t>
        <a:bodyPr/>
        <a:lstStyle/>
        <a:p>
          <a:endParaRPr lang="en-GB"/>
        </a:p>
      </dgm:t>
    </dgm:pt>
    <dgm:pt modelId="{82137AB9-5D64-49B0-BCD7-032378EDE6A8}">
      <dgm:prSet phldrT="[Text]" custT="1"/>
      <dgm:spPr>
        <a:solidFill>
          <a:srgbClr val="97C66C"/>
        </a:solidFill>
      </dgm:spPr>
      <dgm:t>
        <a:bodyPr/>
        <a:lstStyle/>
        <a:p>
          <a:r>
            <a:rPr lang="en-GB" sz="1200" b="1" dirty="0"/>
            <a:t>Stage 3</a:t>
          </a:r>
        </a:p>
        <a:p>
          <a:r>
            <a:rPr lang="en-GB" sz="1200" b="1" dirty="0"/>
            <a:t> Development (Assessment 3)</a:t>
          </a:r>
        </a:p>
      </dgm:t>
    </dgm:pt>
    <dgm:pt modelId="{44616B38-5D9D-4FCC-9091-D43A04E888F9}" type="parTrans" cxnId="{03BAC85E-BFE9-43E5-A266-A0B8B066B6B3}">
      <dgm:prSet/>
      <dgm:spPr/>
      <dgm:t>
        <a:bodyPr/>
        <a:lstStyle/>
        <a:p>
          <a:endParaRPr lang="en-GB"/>
        </a:p>
      </dgm:t>
    </dgm:pt>
    <dgm:pt modelId="{EA898214-70C0-425A-A27E-32E5C2618C02}" type="sibTrans" cxnId="{03BAC85E-BFE9-43E5-A266-A0B8B066B6B3}">
      <dgm:prSet/>
      <dgm:spPr/>
      <dgm:t>
        <a:bodyPr/>
        <a:lstStyle/>
        <a:p>
          <a:endParaRPr lang="en-GB"/>
        </a:p>
      </dgm:t>
    </dgm:pt>
    <dgm:pt modelId="{797D6089-4890-4EA8-9419-8E7111F9EC03}">
      <dgm:prSet phldrT="[Text]" custT="1"/>
      <dgm:spPr>
        <a:solidFill>
          <a:srgbClr val="F1AD4F"/>
        </a:solidFill>
      </dgm:spPr>
      <dgm:t>
        <a:bodyPr/>
        <a:lstStyle/>
        <a:p>
          <a:r>
            <a:rPr lang="en-GB" sz="1200" b="1" dirty="0"/>
            <a:t>Stage 4</a:t>
          </a:r>
        </a:p>
        <a:p>
          <a:r>
            <a:rPr lang="en-GB" sz="1200" b="1" dirty="0"/>
            <a:t>Testing and Review (Assessment 4)</a:t>
          </a:r>
        </a:p>
      </dgm:t>
    </dgm:pt>
    <dgm:pt modelId="{75EF881C-9550-4065-AA23-248D70100588}" type="parTrans" cxnId="{7EFDA205-BF9B-4C25-AE86-728CFF85737D}">
      <dgm:prSet/>
      <dgm:spPr/>
      <dgm:t>
        <a:bodyPr/>
        <a:lstStyle/>
        <a:p>
          <a:endParaRPr lang="en-GB"/>
        </a:p>
      </dgm:t>
    </dgm:pt>
    <dgm:pt modelId="{C26F57CE-FEFB-4468-B219-309891C6C755}" type="sibTrans" cxnId="{7EFDA205-BF9B-4C25-AE86-728CFF85737D}">
      <dgm:prSet/>
      <dgm:spPr/>
      <dgm:t>
        <a:bodyPr/>
        <a:lstStyle/>
        <a:p>
          <a:endParaRPr lang="en-GB"/>
        </a:p>
      </dgm:t>
    </dgm:pt>
    <dgm:pt modelId="{CF0D1C82-640E-4D0E-A948-D3E0031A2495}" type="pres">
      <dgm:prSet presAssocID="{3FA0B3CC-1219-47A7-8CE9-5327FBB4585C}" presName="cycle" presStyleCnt="0">
        <dgm:presLayoutVars>
          <dgm:dir/>
          <dgm:resizeHandles val="exact"/>
        </dgm:presLayoutVars>
      </dgm:prSet>
      <dgm:spPr/>
    </dgm:pt>
    <dgm:pt modelId="{44F9911C-73C0-4823-950D-CEC35663FF05}" type="pres">
      <dgm:prSet presAssocID="{725955CB-B59E-43E1-BB8F-CF30028BDC5B}" presName="node" presStyleLbl="node1" presStyleIdx="0" presStyleCnt="4">
        <dgm:presLayoutVars>
          <dgm:bulletEnabled val="1"/>
        </dgm:presLayoutVars>
      </dgm:prSet>
      <dgm:spPr/>
    </dgm:pt>
    <dgm:pt modelId="{1F22CEF6-AFE0-47B5-8D11-A221A3F0C10C}" type="pres">
      <dgm:prSet presAssocID="{5B2DC56B-8ABB-4153-9DD2-C8B0C27EC2AF}" presName="sibTrans" presStyleLbl="sibTrans2D1" presStyleIdx="0" presStyleCnt="4"/>
      <dgm:spPr/>
    </dgm:pt>
    <dgm:pt modelId="{648A0EBA-45AA-4208-9287-C22DD777944F}" type="pres">
      <dgm:prSet presAssocID="{5B2DC56B-8ABB-4153-9DD2-C8B0C27EC2AF}" presName="connectorText" presStyleLbl="sibTrans2D1" presStyleIdx="0" presStyleCnt="4"/>
      <dgm:spPr/>
    </dgm:pt>
    <dgm:pt modelId="{BB5945B6-F004-40B5-8690-122290B42ED1}" type="pres">
      <dgm:prSet presAssocID="{1EC6D3A3-82A5-4D0F-9AD8-8511E6028D45}" presName="node" presStyleLbl="node1" presStyleIdx="1" presStyleCnt="4">
        <dgm:presLayoutVars>
          <dgm:bulletEnabled val="1"/>
        </dgm:presLayoutVars>
      </dgm:prSet>
      <dgm:spPr/>
    </dgm:pt>
    <dgm:pt modelId="{EE050CD1-CAB6-4117-AF87-06C05DB67C20}" type="pres">
      <dgm:prSet presAssocID="{35C6794F-AD61-46CF-9B10-707A121B1F58}" presName="sibTrans" presStyleLbl="sibTrans2D1" presStyleIdx="1" presStyleCnt="4"/>
      <dgm:spPr/>
    </dgm:pt>
    <dgm:pt modelId="{1BC44424-4D18-42A4-AD3A-34918126BA50}" type="pres">
      <dgm:prSet presAssocID="{35C6794F-AD61-46CF-9B10-707A121B1F58}" presName="connectorText" presStyleLbl="sibTrans2D1" presStyleIdx="1" presStyleCnt="4"/>
      <dgm:spPr/>
    </dgm:pt>
    <dgm:pt modelId="{09B5BC7A-FADC-4D1E-8198-AB03F84C456E}" type="pres">
      <dgm:prSet presAssocID="{82137AB9-5D64-49B0-BCD7-032378EDE6A8}" presName="node" presStyleLbl="node1" presStyleIdx="2" presStyleCnt="4">
        <dgm:presLayoutVars>
          <dgm:bulletEnabled val="1"/>
        </dgm:presLayoutVars>
      </dgm:prSet>
      <dgm:spPr/>
    </dgm:pt>
    <dgm:pt modelId="{6994B7AE-6F2D-4145-8D1B-D4FEDBD75443}" type="pres">
      <dgm:prSet presAssocID="{EA898214-70C0-425A-A27E-32E5C2618C02}" presName="sibTrans" presStyleLbl="sibTrans2D1" presStyleIdx="2" presStyleCnt="4"/>
      <dgm:spPr/>
    </dgm:pt>
    <dgm:pt modelId="{163031A3-4306-4B65-9330-1C3AF78537F8}" type="pres">
      <dgm:prSet presAssocID="{EA898214-70C0-425A-A27E-32E5C2618C02}" presName="connectorText" presStyleLbl="sibTrans2D1" presStyleIdx="2" presStyleCnt="4"/>
      <dgm:spPr/>
    </dgm:pt>
    <dgm:pt modelId="{D61C95A1-7425-493A-AA7D-9DD129A1D966}" type="pres">
      <dgm:prSet presAssocID="{797D6089-4890-4EA8-9419-8E7111F9EC03}" presName="node" presStyleLbl="node1" presStyleIdx="3" presStyleCnt="4">
        <dgm:presLayoutVars>
          <dgm:bulletEnabled val="1"/>
        </dgm:presLayoutVars>
      </dgm:prSet>
      <dgm:spPr/>
    </dgm:pt>
    <dgm:pt modelId="{C8E28B48-15A4-4A5A-9C31-01BBBC7F91BD}" type="pres">
      <dgm:prSet presAssocID="{C26F57CE-FEFB-4468-B219-309891C6C755}" presName="sibTrans" presStyleLbl="sibTrans2D1" presStyleIdx="3" presStyleCnt="4"/>
      <dgm:spPr/>
    </dgm:pt>
    <dgm:pt modelId="{33AFE491-3D2E-4BFF-B5AA-110A00DBCACE}" type="pres">
      <dgm:prSet presAssocID="{C26F57CE-FEFB-4468-B219-309891C6C755}" presName="connectorText" presStyleLbl="sibTrans2D1" presStyleIdx="3" presStyleCnt="4"/>
      <dgm:spPr/>
    </dgm:pt>
  </dgm:ptLst>
  <dgm:cxnLst>
    <dgm:cxn modelId="{7EFDA205-BF9B-4C25-AE86-728CFF85737D}" srcId="{3FA0B3CC-1219-47A7-8CE9-5327FBB4585C}" destId="{797D6089-4890-4EA8-9419-8E7111F9EC03}" srcOrd="3" destOrd="0" parTransId="{75EF881C-9550-4065-AA23-248D70100588}" sibTransId="{C26F57CE-FEFB-4468-B219-309891C6C755}"/>
    <dgm:cxn modelId="{BBCC1918-7EF9-4688-BD1F-A131B3094072}" type="presOf" srcId="{82137AB9-5D64-49B0-BCD7-032378EDE6A8}" destId="{09B5BC7A-FADC-4D1E-8198-AB03F84C456E}" srcOrd="0" destOrd="0" presId="urn:microsoft.com/office/officeart/2005/8/layout/cycle2"/>
    <dgm:cxn modelId="{4AC1583B-BF8D-4215-9ED5-B62AEF8AC550}" type="presOf" srcId="{1EC6D3A3-82A5-4D0F-9AD8-8511E6028D45}" destId="{BB5945B6-F004-40B5-8690-122290B42ED1}" srcOrd="0" destOrd="0" presId="urn:microsoft.com/office/officeart/2005/8/layout/cycle2"/>
    <dgm:cxn modelId="{03BAC85E-BFE9-43E5-A266-A0B8B066B6B3}" srcId="{3FA0B3CC-1219-47A7-8CE9-5327FBB4585C}" destId="{82137AB9-5D64-49B0-BCD7-032378EDE6A8}" srcOrd="2" destOrd="0" parTransId="{44616B38-5D9D-4FCC-9091-D43A04E888F9}" sibTransId="{EA898214-70C0-425A-A27E-32E5C2618C02}"/>
    <dgm:cxn modelId="{88479041-83F2-4558-B337-90FEF288DA88}" type="presOf" srcId="{5B2DC56B-8ABB-4153-9DD2-C8B0C27EC2AF}" destId="{648A0EBA-45AA-4208-9287-C22DD777944F}" srcOrd="1" destOrd="0" presId="urn:microsoft.com/office/officeart/2005/8/layout/cycle2"/>
    <dgm:cxn modelId="{F191C743-0FAF-443E-B319-F8D2C890F165}" type="presOf" srcId="{EA898214-70C0-425A-A27E-32E5C2618C02}" destId="{163031A3-4306-4B65-9330-1C3AF78537F8}" srcOrd="1" destOrd="0" presId="urn:microsoft.com/office/officeart/2005/8/layout/cycle2"/>
    <dgm:cxn modelId="{3E565747-C5DB-4DEB-AA63-0BE219E11C3E}" type="presOf" srcId="{797D6089-4890-4EA8-9419-8E7111F9EC03}" destId="{D61C95A1-7425-493A-AA7D-9DD129A1D966}" srcOrd="0" destOrd="0" presId="urn:microsoft.com/office/officeart/2005/8/layout/cycle2"/>
    <dgm:cxn modelId="{92A0C472-7903-42A7-ACEE-550645BFB80A}" type="presOf" srcId="{35C6794F-AD61-46CF-9B10-707A121B1F58}" destId="{EE050CD1-CAB6-4117-AF87-06C05DB67C20}" srcOrd="0" destOrd="0" presId="urn:microsoft.com/office/officeart/2005/8/layout/cycle2"/>
    <dgm:cxn modelId="{96BB777C-38E2-4420-9560-5DA608C9D1EA}" type="presOf" srcId="{C26F57CE-FEFB-4468-B219-309891C6C755}" destId="{33AFE491-3D2E-4BFF-B5AA-110A00DBCACE}" srcOrd="1" destOrd="0" presId="urn:microsoft.com/office/officeart/2005/8/layout/cycle2"/>
    <dgm:cxn modelId="{C167267E-3AFC-4D2C-AF95-08CB1001FAD9}" type="presOf" srcId="{35C6794F-AD61-46CF-9B10-707A121B1F58}" destId="{1BC44424-4D18-42A4-AD3A-34918126BA50}" srcOrd="1" destOrd="0" presId="urn:microsoft.com/office/officeart/2005/8/layout/cycle2"/>
    <dgm:cxn modelId="{13F24FB0-E16A-4675-A262-0DC9D914C53E}" srcId="{3FA0B3CC-1219-47A7-8CE9-5327FBB4585C}" destId="{1EC6D3A3-82A5-4D0F-9AD8-8511E6028D45}" srcOrd="1" destOrd="0" parTransId="{ADAFE758-69FD-4A49-A4D7-3CA771A7ABE5}" sibTransId="{35C6794F-AD61-46CF-9B10-707A121B1F58}"/>
    <dgm:cxn modelId="{B18998B2-1119-406D-BD41-80D4A28403CB}" srcId="{3FA0B3CC-1219-47A7-8CE9-5327FBB4585C}" destId="{725955CB-B59E-43E1-BB8F-CF30028BDC5B}" srcOrd="0" destOrd="0" parTransId="{A5E37325-398A-4D0B-A33C-A9F7B9AD9F1C}" sibTransId="{5B2DC56B-8ABB-4153-9DD2-C8B0C27EC2AF}"/>
    <dgm:cxn modelId="{3B39E4C2-B1C4-422B-828E-D8096E074419}" type="presOf" srcId="{5B2DC56B-8ABB-4153-9DD2-C8B0C27EC2AF}" destId="{1F22CEF6-AFE0-47B5-8D11-A221A3F0C10C}" srcOrd="0" destOrd="0" presId="urn:microsoft.com/office/officeart/2005/8/layout/cycle2"/>
    <dgm:cxn modelId="{7619C3D6-5CCD-4E2E-ACE0-AF105451B7D1}" type="presOf" srcId="{C26F57CE-FEFB-4468-B219-309891C6C755}" destId="{C8E28B48-15A4-4A5A-9C31-01BBBC7F91BD}" srcOrd="0" destOrd="0" presId="urn:microsoft.com/office/officeart/2005/8/layout/cycle2"/>
    <dgm:cxn modelId="{B095FCE6-A24F-484B-9E97-79607A2F47A2}" type="presOf" srcId="{725955CB-B59E-43E1-BB8F-CF30028BDC5B}" destId="{44F9911C-73C0-4823-950D-CEC35663FF05}" srcOrd="0" destOrd="0" presId="urn:microsoft.com/office/officeart/2005/8/layout/cycle2"/>
    <dgm:cxn modelId="{296A57E7-38F0-4A71-98D8-2AE87E97B9DF}" type="presOf" srcId="{3FA0B3CC-1219-47A7-8CE9-5327FBB4585C}" destId="{CF0D1C82-640E-4D0E-A948-D3E0031A2495}" srcOrd="0" destOrd="0" presId="urn:microsoft.com/office/officeart/2005/8/layout/cycle2"/>
    <dgm:cxn modelId="{4DE3E3EB-4770-4D5D-9712-FF612081764E}" type="presOf" srcId="{EA898214-70C0-425A-A27E-32E5C2618C02}" destId="{6994B7AE-6F2D-4145-8D1B-D4FEDBD75443}" srcOrd="0" destOrd="0" presId="urn:microsoft.com/office/officeart/2005/8/layout/cycle2"/>
    <dgm:cxn modelId="{9920305E-2BCE-401D-BD64-9E19379500BE}" type="presParOf" srcId="{CF0D1C82-640E-4D0E-A948-D3E0031A2495}" destId="{44F9911C-73C0-4823-950D-CEC35663FF05}" srcOrd="0" destOrd="0" presId="urn:microsoft.com/office/officeart/2005/8/layout/cycle2"/>
    <dgm:cxn modelId="{0A34E107-50C5-419F-BFCD-1F9FD5460985}" type="presParOf" srcId="{CF0D1C82-640E-4D0E-A948-D3E0031A2495}" destId="{1F22CEF6-AFE0-47B5-8D11-A221A3F0C10C}" srcOrd="1" destOrd="0" presId="urn:microsoft.com/office/officeart/2005/8/layout/cycle2"/>
    <dgm:cxn modelId="{491C7550-F123-489E-A563-E720440E011C}" type="presParOf" srcId="{1F22CEF6-AFE0-47B5-8D11-A221A3F0C10C}" destId="{648A0EBA-45AA-4208-9287-C22DD777944F}" srcOrd="0" destOrd="0" presId="urn:microsoft.com/office/officeart/2005/8/layout/cycle2"/>
    <dgm:cxn modelId="{654C2A5F-94BD-41A0-AF32-0B2240FA1D8D}" type="presParOf" srcId="{CF0D1C82-640E-4D0E-A948-D3E0031A2495}" destId="{BB5945B6-F004-40B5-8690-122290B42ED1}" srcOrd="2" destOrd="0" presId="urn:microsoft.com/office/officeart/2005/8/layout/cycle2"/>
    <dgm:cxn modelId="{F4754446-AE1F-4350-BAE1-FE0268565A16}" type="presParOf" srcId="{CF0D1C82-640E-4D0E-A948-D3E0031A2495}" destId="{EE050CD1-CAB6-4117-AF87-06C05DB67C20}" srcOrd="3" destOrd="0" presId="urn:microsoft.com/office/officeart/2005/8/layout/cycle2"/>
    <dgm:cxn modelId="{E6F04079-39C7-4B0B-AC06-AB45D02CA39F}" type="presParOf" srcId="{EE050CD1-CAB6-4117-AF87-06C05DB67C20}" destId="{1BC44424-4D18-42A4-AD3A-34918126BA50}" srcOrd="0" destOrd="0" presId="urn:microsoft.com/office/officeart/2005/8/layout/cycle2"/>
    <dgm:cxn modelId="{38D287BB-ACCD-40EC-9582-2B46C1605E45}" type="presParOf" srcId="{CF0D1C82-640E-4D0E-A948-D3E0031A2495}" destId="{09B5BC7A-FADC-4D1E-8198-AB03F84C456E}" srcOrd="4" destOrd="0" presId="urn:microsoft.com/office/officeart/2005/8/layout/cycle2"/>
    <dgm:cxn modelId="{5D1F7AE1-48B2-4182-A4C9-01E8FF260671}" type="presParOf" srcId="{CF0D1C82-640E-4D0E-A948-D3E0031A2495}" destId="{6994B7AE-6F2D-4145-8D1B-D4FEDBD75443}" srcOrd="5" destOrd="0" presId="urn:microsoft.com/office/officeart/2005/8/layout/cycle2"/>
    <dgm:cxn modelId="{A5FBA359-8DD6-4711-8035-EDC5F219395E}" type="presParOf" srcId="{6994B7AE-6F2D-4145-8D1B-D4FEDBD75443}" destId="{163031A3-4306-4B65-9330-1C3AF78537F8}" srcOrd="0" destOrd="0" presId="urn:microsoft.com/office/officeart/2005/8/layout/cycle2"/>
    <dgm:cxn modelId="{505A0724-73A5-48DD-AEE9-6C85CC4E4E7F}" type="presParOf" srcId="{CF0D1C82-640E-4D0E-A948-D3E0031A2495}" destId="{D61C95A1-7425-493A-AA7D-9DD129A1D966}" srcOrd="6" destOrd="0" presId="urn:microsoft.com/office/officeart/2005/8/layout/cycle2"/>
    <dgm:cxn modelId="{51A8A996-8FCF-4986-A694-C1E9D36284AB}" type="presParOf" srcId="{CF0D1C82-640E-4D0E-A948-D3E0031A2495}" destId="{C8E28B48-15A4-4A5A-9C31-01BBBC7F91BD}" srcOrd="7" destOrd="0" presId="urn:microsoft.com/office/officeart/2005/8/layout/cycle2"/>
    <dgm:cxn modelId="{91C35B6B-8ABD-4128-9C6F-E2BF0CEF1833}" type="presParOf" srcId="{C8E28B48-15A4-4A5A-9C31-01BBBC7F91BD}" destId="{33AFE491-3D2E-4BFF-B5AA-110A00DBCAC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5E629F-A2EF-4C8E-ABC5-448A2E658A3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C4C26DA-D307-4E9A-B237-811A7A431C0A}">
      <dgm:prSet phldrT="[Text]"/>
      <dgm:spPr>
        <a:solidFill>
          <a:srgbClr val="6E559A">
            <a:alpha val="50000"/>
          </a:srgbClr>
        </a:solidFill>
        <a:ln>
          <a:noFill/>
        </a:ln>
      </dgm:spPr>
      <dgm:t>
        <a:bodyPr/>
        <a:lstStyle/>
        <a:p>
          <a:r>
            <a:rPr lang="en-GB" b="1" dirty="0"/>
            <a:t>Consider command verbs</a:t>
          </a:r>
        </a:p>
      </dgm:t>
    </dgm:pt>
    <dgm:pt modelId="{046B7CE5-B0A7-4320-8D88-9397AE834BBC}" type="parTrans" cxnId="{D9E017E6-B569-4F1A-A183-B69206B9B6DA}">
      <dgm:prSet/>
      <dgm:spPr/>
      <dgm:t>
        <a:bodyPr/>
        <a:lstStyle/>
        <a:p>
          <a:endParaRPr lang="en-GB" b="1"/>
        </a:p>
      </dgm:t>
    </dgm:pt>
    <dgm:pt modelId="{258D7307-C21A-43D1-9BFD-8AB2614B006B}" type="sibTrans" cxnId="{D9E017E6-B569-4F1A-A183-B69206B9B6DA}">
      <dgm:prSet/>
      <dgm:spPr/>
      <dgm:t>
        <a:bodyPr/>
        <a:lstStyle/>
        <a:p>
          <a:endParaRPr lang="en-GB" b="1"/>
        </a:p>
      </dgm:t>
    </dgm:pt>
    <dgm:pt modelId="{FEF4739A-7144-4A25-B610-5C866FBCEF97}">
      <dgm:prSet phldrT="[Text]"/>
      <dgm:spPr>
        <a:solidFill>
          <a:srgbClr val="97C66C">
            <a:alpha val="50000"/>
          </a:srgbClr>
        </a:solidFill>
        <a:ln>
          <a:noFill/>
        </a:ln>
      </dgm:spPr>
      <dgm:t>
        <a:bodyPr/>
        <a:lstStyle/>
        <a:p>
          <a:r>
            <a:rPr lang="en-GB" b="1" dirty="0"/>
            <a:t>0% plagiarism</a:t>
          </a:r>
        </a:p>
      </dgm:t>
    </dgm:pt>
    <dgm:pt modelId="{CE771B07-034D-4F7A-8FE4-9CB5B12E588F}" type="parTrans" cxnId="{CA7C04ED-3613-4CB5-AD7F-5C092EEE728B}">
      <dgm:prSet/>
      <dgm:spPr/>
      <dgm:t>
        <a:bodyPr/>
        <a:lstStyle/>
        <a:p>
          <a:endParaRPr lang="en-GB" b="1"/>
        </a:p>
      </dgm:t>
    </dgm:pt>
    <dgm:pt modelId="{17C63C34-A798-4EEE-BFFB-9BEE894F19A9}" type="sibTrans" cxnId="{CA7C04ED-3613-4CB5-AD7F-5C092EEE728B}">
      <dgm:prSet/>
      <dgm:spPr/>
      <dgm:t>
        <a:bodyPr/>
        <a:lstStyle/>
        <a:p>
          <a:endParaRPr lang="en-GB" b="1"/>
        </a:p>
      </dgm:t>
    </dgm:pt>
    <dgm:pt modelId="{7CF328D3-C9C2-4744-AF6F-DB845541DC8D}">
      <dgm:prSet phldrT="[Text]"/>
      <dgm:spPr>
        <a:solidFill>
          <a:srgbClr val="F1AD4F">
            <a:alpha val="50000"/>
          </a:srgbClr>
        </a:solidFill>
        <a:ln>
          <a:noFill/>
        </a:ln>
      </dgm:spPr>
      <dgm:t>
        <a:bodyPr/>
        <a:lstStyle/>
        <a:p>
          <a:r>
            <a:rPr lang="en-GB" b="1" dirty="0"/>
            <a:t>Provide sources/date accessed</a:t>
          </a:r>
        </a:p>
      </dgm:t>
    </dgm:pt>
    <dgm:pt modelId="{ABD47A6B-82C2-4FB8-9982-CCBD69E15408}" type="parTrans" cxnId="{C540487B-079E-4295-81CF-1359FF41116A}">
      <dgm:prSet/>
      <dgm:spPr/>
      <dgm:t>
        <a:bodyPr/>
        <a:lstStyle/>
        <a:p>
          <a:endParaRPr lang="en-GB" b="1"/>
        </a:p>
      </dgm:t>
    </dgm:pt>
    <dgm:pt modelId="{8AD3BFF6-68BE-4B92-82B0-17F8C5BDF6B9}" type="sibTrans" cxnId="{C540487B-079E-4295-81CF-1359FF41116A}">
      <dgm:prSet/>
      <dgm:spPr/>
      <dgm:t>
        <a:bodyPr/>
        <a:lstStyle/>
        <a:p>
          <a:endParaRPr lang="en-GB" b="1"/>
        </a:p>
      </dgm:t>
    </dgm:pt>
    <dgm:pt modelId="{79DD6B95-5CDD-454F-B8D3-9D5F4F3BD552}">
      <dgm:prSet phldrT="[Text]"/>
      <dgm:spPr>
        <a:solidFill>
          <a:srgbClr val="2786B3">
            <a:alpha val="50000"/>
          </a:srgbClr>
        </a:solidFill>
        <a:ln>
          <a:noFill/>
        </a:ln>
      </dgm:spPr>
      <dgm:t>
        <a:bodyPr/>
        <a:lstStyle/>
        <a:p>
          <a:r>
            <a:rPr lang="en-GB" b="1" dirty="0"/>
            <a:t>Proofread and spell check</a:t>
          </a:r>
        </a:p>
      </dgm:t>
    </dgm:pt>
    <dgm:pt modelId="{5EC17C5C-A420-4C03-A17F-E2F4CD19AAAB}" type="parTrans" cxnId="{6E7A0A28-F15B-42F7-9B04-91DC44240BC5}">
      <dgm:prSet/>
      <dgm:spPr/>
      <dgm:t>
        <a:bodyPr/>
        <a:lstStyle/>
        <a:p>
          <a:endParaRPr lang="en-GB" b="1"/>
        </a:p>
      </dgm:t>
    </dgm:pt>
    <dgm:pt modelId="{AFD8C79C-CB37-49DB-970F-E1B17F5CA97B}" type="sibTrans" cxnId="{6E7A0A28-F15B-42F7-9B04-91DC44240BC5}">
      <dgm:prSet/>
      <dgm:spPr/>
      <dgm:t>
        <a:bodyPr/>
        <a:lstStyle/>
        <a:p>
          <a:endParaRPr lang="en-GB" b="1"/>
        </a:p>
      </dgm:t>
    </dgm:pt>
    <dgm:pt modelId="{06608A63-9D75-45C9-925F-45342F35B7D2}">
      <dgm:prSet phldrT="[Text]"/>
      <dgm:spPr>
        <a:solidFill>
          <a:srgbClr val="FE007F">
            <a:alpha val="50000"/>
          </a:srgbClr>
        </a:solidFill>
        <a:ln>
          <a:noFill/>
        </a:ln>
      </dgm:spPr>
      <dgm:t>
        <a:bodyPr/>
        <a:lstStyle/>
        <a:p>
          <a:r>
            <a:rPr lang="en-GB" b="1" dirty="0"/>
            <a:t>Complete timely</a:t>
          </a:r>
        </a:p>
      </dgm:t>
    </dgm:pt>
    <dgm:pt modelId="{48263FEC-15D9-49F5-861D-5BE4C3DE00AB}" type="parTrans" cxnId="{086B4A0B-1112-4D85-886E-ED4CE3F49414}">
      <dgm:prSet/>
      <dgm:spPr/>
      <dgm:t>
        <a:bodyPr/>
        <a:lstStyle/>
        <a:p>
          <a:endParaRPr lang="en-GB" b="1"/>
        </a:p>
      </dgm:t>
    </dgm:pt>
    <dgm:pt modelId="{79E69E23-17C9-4954-B81B-73E77F2E06E0}" type="sibTrans" cxnId="{086B4A0B-1112-4D85-886E-ED4CE3F49414}">
      <dgm:prSet/>
      <dgm:spPr/>
      <dgm:t>
        <a:bodyPr/>
        <a:lstStyle/>
        <a:p>
          <a:endParaRPr lang="en-GB" b="1"/>
        </a:p>
      </dgm:t>
    </dgm:pt>
    <dgm:pt modelId="{57264437-39A1-42E3-AB4D-138CBED58148}">
      <dgm:prSet phldrT="[Text]"/>
      <dgm:spPr>
        <a:solidFill>
          <a:srgbClr val="6E559A">
            <a:alpha val="50000"/>
          </a:srgbClr>
        </a:solidFill>
        <a:ln>
          <a:noFill/>
        </a:ln>
      </dgm:spPr>
      <dgm:t>
        <a:bodyPr/>
        <a:lstStyle/>
        <a:p>
          <a:r>
            <a:rPr lang="en-GB" b="1" dirty="0"/>
            <a:t>Inform tutor once submitted</a:t>
          </a:r>
        </a:p>
      </dgm:t>
    </dgm:pt>
    <dgm:pt modelId="{7935D7FC-8973-42DC-9579-0C10A5A6C8E6}" type="parTrans" cxnId="{36ECF3A2-0023-4555-857C-D71B4165BEAC}">
      <dgm:prSet/>
      <dgm:spPr/>
      <dgm:t>
        <a:bodyPr/>
        <a:lstStyle/>
        <a:p>
          <a:endParaRPr lang="en-GB" b="1"/>
        </a:p>
      </dgm:t>
    </dgm:pt>
    <dgm:pt modelId="{530B1DC6-5BAA-427F-9F70-C20F0D7F4FF2}" type="sibTrans" cxnId="{36ECF3A2-0023-4555-857C-D71B4165BEAC}">
      <dgm:prSet/>
      <dgm:spPr/>
      <dgm:t>
        <a:bodyPr/>
        <a:lstStyle/>
        <a:p>
          <a:endParaRPr lang="en-GB" b="1"/>
        </a:p>
      </dgm:t>
    </dgm:pt>
    <dgm:pt modelId="{BF40D770-FADB-4585-B941-C6846AFB32C1}" type="pres">
      <dgm:prSet presAssocID="{B95E629F-A2EF-4C8E-ABC5-448A2E658A36}" presName="Name0" presStyleCnt="0">
        <dgm:presLayoutVars>
          <dgm:chMax val="7"/>
          <dgm:dir/>
          <dgm:resizeHandles val="exact"/>
        </dgm:presLayoutVars>
      </dgm:prSet>
      <dgm:spPr/>
    </dgm:pt>
    <dgm:pt modelId="{8FEF1554-75D3-40E1-9AB5-155AA60BAB4E}" type="pres">
      <dgm:prSet presAssocID="{B95E629F-A2EF-4C8E-ABC5-448A2E658A36}" presName="ellipse1" presStyleLbl="vennNode1" presStyleIdx="0" presStyleCnt="6">
        <dgm:presLayoutVars>
          <dgm:bulletEnabled val="1"/>
        </dgm:presLayoutVars>
      </dgm:prSet>
      <dgm:spPr/>
    </dgm:pt>
    <dgm:pt modelId="{9724BCB3-AF7C-41CB-8998-976D60AECDE7}" type="pres">
      <dgm:prSet presAssocID="{B95E629F-A2EF-4C8E-ABC5-448A2E658A36}" presName="ellipse2" presStyleLbl="vennNode1" presStyleIdx="1" presStyleCnt="6">
        <dgm:presLayoutVars>
          <dgm:bulletEnabled val="1"/>
        </dgm:presLayoutVars>
      </dgm:prSet>
      <dgm:spPr/>
    </dgm:pt>
    <dgm:pt modelId="{A9D9CA78-FDDA-4342-8B46-EC68B9E783F6}" type="pres">
      <dgm:prSet presAssocID="{B95E629F-A2EF-4C8E-ABC5-448A2E658A36}" presName="ellipse3" presStyleLbl="vennNode1" presStyleIdx="2" presStyleCnt="6">
        <dgm:presLayoutVars>
          <dgm:bulletEnabled val="1"/>
        </dgm:presLayoutVars>
      </dgm:prSet>
      <dgm:spPr/>
    </dgm:pt>
    <dgm:pt modelId="{0D32E626-2AF4-4926-82EF-4315F2ABF70D}" type="pres">
      <dgm:prSet presAssocID="{B95E629F-A2EF-4C8E-ABC5-448A2E658A36}" presName="ellipse4" presStyleLbl="vennNode1" presStyleIdx="3" presStyleCnt="6">
        <dgm:presLayoutVars>
          <dgm:bulletEnabled val="1"/>
        </dgm:presLayoutVars>
      </dgm:prSet>
      <dgm:spPr/>
    </dgm:pt>
    <dgm:pt modelId="{69B1DE46-9B26-469E-B2CA-996ABE633DD0}" type="pres">
      <dgm:prSet presAssocID="{B95E629F-A2EF-4C8E-ABC5-448A2E658A36}" presName="ellipse5" presStyleLbl="vennNode1" presStyleIdx="4" presStyleCnt="6">
        <dgm:presLayoutVars>
          <dgm:bulletEnabled val="1"/>
        </dgm:presLayoutVars>
      </dgm:prSet>
      <dgm:spPr/>
    </dgm:pt>
    <dgm:pt modelId="{8834F7BB-561D-4DFF-A883-1441E0C606B0}" type="pres">
      <dgm:prSet presAssocID="{B95E629F-A2EF-4C8E-ABC5-448A2E658A36}" presName="ellipse6" presStyleLbl="vennNode1" presStyleIdx="5" presStyleCnt="6">
        <dgm:presLayoutVars>
          <dgm:bulletEnabled val="1"/>
        </dgm:presLayoutVars>
      </dgm:prSet>
      <dgm:spPr/>
    </dgm:pt>
  </dgm:ptLst>
  <dgm:cxnLst>
    <dgm:cxn modelId="{086B4A0B-1112-4D85-886E-ED4CE3F49414}" srcId="{B95E629F-A2EF-4C8E-ABC5-448A2E658A36}" destId="{06608A63-9D75-45C9-925F-45342F35B7D2}" srcOrd="4" destOrd="0" parTransId="{48263FEC-15D9-49F5-861D-5BE4C3DE00AB}" sibTransId="{79E69E23-17C9-4954-B81B-73E77F2E06E0}"/>
    <dgm:cxn modelId="{6E7A0A28-F15B-42F7-9B04-91DC44240BC5}" srcId="{B95E629F-A2EF-4C8E-ABC5-448A2E658A36}" destId="{79DD6B95-5CDD-454F-B8D3-9D5F4F3BD552}" srcOrd="3" destOrd="0" parTransId="{5EC17C5C-A420-4C03-A17F-E2F4CD19AAAB}" sibTransId="{AFD8C79C-CB37-49DB-970F-E1B17F5CA97B}"/>
    <dgm:cxn modelId="{4480C839-2A49-4395-A9E8-41A9726C95FA}" type="presOf" srcId="{FEF4739A-7144-4A25-B610-5C866FBCEF97}" destId="{9724BCB3-AF7C-41CB-8998-976D60AECDE7}" srcOrd="0" destOrd="0" presId="urn:microsoft.com/office/officeart/2005/8/layout/rings+Icon"/>
    <dgm:cxn modelId="{37487E5D-6802-47C4-AC07-2176067166D5}" type="presOf" srcId="{7CF328D3-C9C2-4744-AF6F-DB845541DC8D}" destId="{A9D9CA78-FDDA-4342-8B46-EC68B9E783F6}" srcOrd="0" destOrd="0" presId="urn:microsoft.com/office/officeart/2005/8/layout/rings+Icon"/>
    <dgm:cxn modelId="{E9320E6A-A1A4-49FD-8E44-D0FCF79AE549}" type="presOf" srcId="{79DD6B95-5CDD-454F-B8D3-9D5F4F3BD552}" destId="{0D32E626-2AF4-4926-82EF-4315F2ABF70D}" srcOrd="0" destOrd="0" presId="urn:microsoft.com/office/officeart/2005/8/layout/rings+Icon"/>
    <dgm:cxn modelId="{C3DD617B-FE7A-474A-BE89-64DEDF1FE2A6}" type="presOf" srcId="{06608A63-9D75-45C9-925F-45342F35B7D2}" destId="{69B1DE46-9B26-469E-B2CA-996ABE633DD0}" srcOrd="0" destOrd="0" presId="urn:microsoft.com/office/officeart/2005/8/layout/rings+Icon"/>
    <dgm:cxn modelId="{C540487B-079E-4295-81CF-1359FF41116A}" srcId="{B95E629F-A2EF-4C8E-ABC5-448A2E658A36}" destId="{7CF328D3-C9C2-4744-AF6F-DB845541DC8D}" srcOrd="2" destOrd="0" parTransId="{ABD47A6B-82C2-4FB8-9982-CCBD69E15408}" sibTransId="{8AD3BFF6-68BE-4B92-82B0-17F8C5BDF6B9}"/>
    <dgm:cxn modelId="{0DD1A180-58E6-4234-9569-61CF771DA9E5}" type="presOf" srcId="{B95E629F-A2EF-4C8E-ABC5-448A2E658A36}" destId="{BF40D770-FADB-4585-B941-C6846AFB32C1}" srcOrd="0" destOrd="0" presId="urn:microsoft.com/office/officeart/2005/8/layout/rings+Icon"/>
    <dgm:cxn modelId="{36ECF3A2-0023-4555-857C-D71B4165BEAC}" srcId="{B95E629F-A2EF-4C8E-ABC5-448A2E658A36}" destId="{57264437-39A1-42E3-AB4D-138CBED58148}" srcOrd="5" destOrd="0" parTransId="{7935D7FC-8973-42DC-9579-0C10A5A6C8E6}" sibTransId="{530B1DC6-5BAA-427F-9F70-C20F0D7F4FF2}"/>
    <dgm:cxn modelId="{C2ADB3B3-743F-4362-9004-723D41A9F112}" type="presOf" srcId="{57264437-39A1-42E3-AB4D-138CBED58148}" destId="{8834F7BB-561D-4DFF-A883-1441E0C606B0}" srcOrd="0" destOrd="0" presId="urn:microsoft.com/office/officeart/2005/8/layout/rings+Icon"/>
    <dgm:cxn modelId="{EE231ABC-754D-4B53-9DF4-5181F209B8E9}" type="presOf" srcId="{2C4C26DA-D307-4E9A-B237-811A7A431C0A}" destId="{8FEF1554-75D3-40E1-9AB5-155AA60BAB4E}" srcOrd="0" destOrd="0" presId="urn:microsoft.com/office/officeart/2005/8/layout/rings+Icon"/>
    <dgm:cxn modelId="{D9E017E6-B569-4F1A-A183-B69206B9B6DA}" srcId="{B95E629F-A2EF-4C8E-ABC5-448A2E658A36}" destId="{2C4C26DA-D307-4E9A-B237-811A7A431C0A}" srcOrd="0" destOrd="0" parTransId="{046B7CE5-B0A7-4320-8D88-9397AE834BBC}" sibTransId="{258D7307-C21A-43D1-9BFD-8AB2614B006B}"/>
    <dgm:cxn modelId="{CA7C04ED-3613-4CB5-AD7F-5C092EEE728B}" srcId="{B95E629F-A2EF-4C8E-ABC5-448A2E658A36}" destId="{FEF4739A-7144-4A25-B610-5C866FBCEF97}" srcOrd="1" destOrd="0" parTransId="{CE771B07-034D-4F7A-8FE4-9CB5B12E588F}" sibTransId="{17C63C34-A798-4EEE-BFFB-9BEE894F19A9}"/>
    <dgm:cxn modelId="{C05FC1C4-B16F-4FD8-B27A-2B527F89862D}" type="presParOf" srcId="{BF40D770-FADB-4585-B941-C6846AFB32C1}" destId="{8FEF1554-75D3-40E1-9AB5-155AA60BAB4E}" srcOrd="0" destOrd="0" presId="urn:microsoft.com/office/officeart/2005/8/layout/rings+Icon"/>
    <dgm:cxn modelId="{07B6237F-2B17-4B1B-9E09-6E16FE513A72}" type="presParOf" srcId="{BF40D770-FADB-4585-B941-C6846AFB32C1}" destId="{9724BCB3-AF7C-41CB-8998-976D60AECDE7}" srcOrd="1" destOrd="0" presId="urn:microsoft.com/office/officeart/2005/8/layout/rings+Icon"/>
    <dgm:cxn modelId="{ACDF65DB-01B2-4AD8-9E4F-AE2CABB502E9}" type="presParOf" srcId="{BF40D770-FADB-4585-B941-C6846AFB32C1}" destId="{A9D9CA78-FDDA-4342-8B46-EC68B9E783F6}" srcOrd="2" destOrd="0" presId="urn:microsoft.com/office/officeart/2005/8/layout/rings+Icon"/>
    <dgm:cxn modelId="{F60C144A-3E7C-478E-8378-801C1D91D189}" type="presParOf" srcId="{BF40D770-FADB-4585-B941-C6846AFB32C1}" destId="{0D32E626-2AF4-4926-82EF-4315F2ABF70D}" srcOrd="3" destOrd="0" presId="urn:microsoft.com/office/officeart/2005/8/layout/rings+Icon"/>
    <dgm:cxn modelId="{FEAA0DD2-ABA2-4236-807B-36B31EE84396}" type="presParOf" srcId="{BF40D770-FADB-4585-B941-C6846AFB32C1}" destId="{69B1DE46-9B26-469E-B2CA-996ABE633DD0}" srcOrd="4" destOrd="0" presId="urn:microsoft.com/office/officeart/2005/8/layout/rings+Icon"/>
    <dgm:cxn modelId="{581E79F1-DBDC-45EE-9885-C049FA83A2F8}" type="presParOf" srcId="{BF40D770-FADB-4585-B941-C6846AFB32C1}" destId="{8834F7BB-561D-4DFF-A883-1441E0C606B0}"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E629F-A2EF-4C8E-ABC5-448A2E658A3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C4C26DA-D307-4E9A-B237-811A7A431C0A}">
      <dgm:prSet phldrT="[Text]"/>
      <dgm:spPr>
        <a:solidFill>
          <a:srgbClr val="6E559A">
            <a:alpha val="50000"/>
          </a:srgbClr>
        </a:solidFill>
        <a:ln>
          <a:noFill/>
        </a:ln>
      </dgm:spPr>
      <dgm:t>
        <a:bodyPr/>
        <a:lstStyle/>
        <a:p>
          <a:r>
            <a:rPr lang="en-GB" b="1" dirty="0"/>
            <a:t>Consider command verbs</a:t>
          </a:r>
        </a:p>
      </dgm:t>
    </dgm:pt>
    <dgm:pt modelId="{046B7CE5-B0A7-4320-8D88-9397AE834BBC}" type="parTrans" cxnId="{D9E017E6-B569-4F1A-A183-B69206B9B6DA}">
      <dgm:prSet/>
      <dgm:spPr/>
      <dgm:t>
        <a:bodyPr/>
        <a:lstStyle/>
        <a:p>
          <a:endParaRPr lang="en-GB" b="1"/>
        </a:p>
      </dgm:t>
    </dgm:pt>
    <dgm:pt modelId="{258D7307-C21A-43D1-9BFD-8AB2614B006B}" type="sibTrans" cxnId="{D9E017E6-B569-4F1A-A183-B69206B9B6DA}">
      <dgm:prSet/>
      <dgm:spPr/>
      <dgm:t>
        <a:bodyPr/>
        <a:lstStyle/>
        <a:p>
          <a:endParaRPr lang="en-GB" b="1"/>
        </a:p>
      </dgm:t>
    </dgm:pt>
    <dgm:pt modelId="{FEF4739A-7144-4A25-B610-5C866FBCEF97}">
      <dgm:prSet phldrT="[Text]"/>
      <dgm:spPr>
        <a:solidFill>
          <a:srgbClr val="97C66C">
            <a:alpha val="50000"/>
          </a:srgbClr>
        </a:solidFill>
        <a:ln>
          <a:noFill/>
        </a:ln>
      </dgm:spPr>
      <dgm:t>
        <a:bodyPr/>
        <a:lstStyle/>
        <a:p>
          <a:r>
            <a:rPr lang="en-GB" b="1" dirty="0"/>
            <a:t>0% plagiarism</a:t>
          </a:r>
        </a:p>
      </dgm:t>
    </dgm:pt>
    <dgm:pt modelId="{CE771B07-034D-4F7A-8FE4-9CB5B12E588F}" type="parTrans" cxnId="{CA7C04ED-3613-4CB5-AD7F-5C092EEE728B}">
      <dgm:prSet/>
      <dgm:spPr/>
      <dgm:t>
        <a:bodyPr/>
        <a:lstStyle/>
        <a:p>
          <a:endParaRPr lang="en-GB" b="1"/>
        </a:p>
      </dgm:t>
    </dgm:pt>
    <dgm:pt modelId="{17C63C34-A798-4EEE-BFFB-9BEE894F19A9}" type="sibTrans" cxnId="{CA7C04ED-3613-4CB5-AD7F-5C092EEE728B}">
      <dgm:prSet/>
      <dgm:spPr/>
      <dgm:t>
        <a:bodyPr/>
        <a:lstStyle/>
        <a:p>
          <a:endParaRPr lang="en-GB" b="1"/>
        </a:p>
      </dgm:t>
    </dgm:pt>
    <dgm:pt modelId="{7CF328D3-C9C2-4744-AF6F-DB845541DC8D}">
      <dgm:prSet phldrT="[Text]"/>
      <dgm:spPr>
        <a:solidFill>
          <a:srgbClr val="F1AD4F">
            <a:alpha val="50000"/>
          </a:srgbClr>
        </a:solidFill>
        <a:ln>
          <a:noFill/>
        </a:ln>
      </dgm:spPr>
      <dgm:t>
        <a:bodyPr/>
        <a:lstStyle/>
        <a:p>
          <a:r>
            <a:rPr lang="en-GB" b="1" dirty="0"/>
            <a:t>Provide sources/date accessed</a:t>
          </a:r>
        </a:p>
      </dgm:t>
    </dgm:pt>
    <dgm:pt modelId="{ABD47A6B-82C2-4FB8-9982-CCBD69E15408}" type="parTrans" cxnId="{C540487B-079E-4295-81CF-1359FF41116A}">
      <dgm:prSet/>
      <dgm:spPr/>
      <dgm:t>
        <a:bodyPr/>
        <a:lstStyle/>
        <a:p>
          <a:endParaRPr lang="en-GB" b="1"/>
        </a:p>
      </dgm:t>
    </dgm:pt>
    <dgm:pt modelId="{8AD3BFF6-68BE-4B92-82B0-17F8C5BDF6B9}" type="sibTrans" cxnId="{C540487B-079E-4295-81CF-1359FF41116A}">
      <dgm:prSet/>
      <dgm:spPr/>
      <dgm:t>
        <a:bodyPr/>
        <a:lstStyle/>
        <a:p>
          <a:endParaRPr lang="en-GB" b="1"/>
        </a:p>
      </dgm:t>
    </dgm:pt>
    <dgm:pt modelId="{79DD6B95-5CDD-454F-B8D3-9D5F4F3BD552}">
      <dgm:prSet phldrT="[Text]"/>
      <dgm:spPr>
        <a:solidFill>
          <a:srgbClr val="2786B3">
            <a:alpha val="50000"/>
          </a:srgbClr>
        </a:solidFill>
        <a:ln>
          <a:noFill/>
        </a:ln>
      </dgm:spPr>
      <dgm:t>
        <a:bodyPr/>
        <a:lstStyle/>
        <a:p>
          <a:r>
            <a:rPr lang="en-GB" b="1" dirty="0"/>
            <a:t>Proofread and spell check</a:t>
          </a:r>
        </a:p>
      </dgm:t>
    </dgm:pt>
    <dgm:pt modelId="{5EC17C5C-A420-4C03-A17F-E2F4CD19AAAB}" type="parTrans" cxnId="{6E7A0A28-F15B-42F7-9B04-91DC44240BC5}">
      <dgm:prSet/>
      <dgm:spPr/>
      <dgm:t>
        <a:bodyPr/>
        <a:lstStyle/>
        <a:p>
          <a:endParaRPr lang="en-GB" b="1"/>
        </a:p>
      </dgm:t>
    </dgm:pt>
    <dgm:pt modelId="{AFD8C79C-CB37-49DB-970F-E1B17F5CA97B}" type="sibTrans" cxnId="{6E7A0A28-F15B-42F7-9B04-91DC44240BC5}">
      <dgm:prSet/>
      <dgm:spPr/>
      <dgm:t>
        <a:bodyPr/>
        <a:lstStyle/>
        <a:p>
          <a:endParaRPr lang="en-GB" b="1"/>
        </a:p>
      </dgm:t>
    </dgm:pt>
    <dgm:pt modelId="{06608A63-9D75-45C9-925F-45342F35B7D2}">
      <dgm:prSet phldrT="[Text]"/>
      <dgm:spPr>
        <a:solidFill>
          <a:srgbClr val="FE007F">
            <a:alpha val="50000"/>
          </a:srgbClr>
        </a:solidFill>
        <a:ln>
          <a:noFill/>
        </a:ln>
      </dgm:spPr>
      <dgm:t>
        <a:bodyPr/>
        <a:lstStyle/>
        <a:p>
          <a:r>
            <a:rPr lang="en-GB" b="1" dirty="0"/>
            <a:t>Complete timely</a:t>
          </a:r>
        </a:p>
      </dgm:t>
    </dgm:pt>
    <dgm:pt modelId="{48263FEC-15D9-49F5-861D-5BE4C3DE00AB}" type="parTrans" cxnId="{086B4A0B-1112-4D85-886E-ED4CE3F49414}">
      <dgm:prSet/>
      <dgm:spPr/>
      <dgm:t>
        <a:bodyPr/>
        <a:lstStyle/>
        <a:p>
          <a:endParaRPr lang="en-GB" b="1"/>
        </a:p>
      </dgm:t>
    </dgm:pt>
    <dgm:pt modelId="{79E69E23-17C9-4954-B81B-73E77F2E06E0}" type="sibTrans" cxnId="{086B4A0B-1112-4D85-886E-ED4CE3F49414}">
      <dgm:prSet/>
      <dgm:spPr/>
      <dgm:t>
        <a:bodyPr/>
        <a:lstStyle/>
        <a:p>
          <a:endParaRPr lang="en-GB" b="1"/>
        </a:p>
      </dgm:t>
    </dgm:pt>
    <dgm:pt modelId="{57264437-39A1-42E3-AB4D-138CBED58148}">
      <dgm:prSet phldrT="[Text]"/>
      <dgm:spPr>
        <a:solidFill>
          <a:srgbClr val="6E559A">
            <a:alpha val="50000"/>
          </a:srgbClr>
        </a:solidFill>
        <a:ln>
          <a:noFill/>
        </a:ln>
      </dgm:spPr>
      <dgm:t>
        <a:bodyPr/>
        <a:lstStyle/>
        <a:p>
          <a:r>
            <a:rPr lang="en-GB" b="1" dirty="0"/>
            <a:t>Inform tutor once submitted</a:t>
          </a:r>
        </a:p>
      </dgm:t>
    </dgm:pt>
    <dgm:pt modelId="{7935D7FC-8973-42DC-9579-0C10A5A6C8E6}" type="parTrans" cxnId="{36ECF3A2-0023-4555-857C-D71B4165BEAC}">
      <dgm:prSet/>
      <dgm:spPr/>
      <dgm:t>
        <a:bodyPr/>
        <a:lstStyle/>
        <a:p>
          <a:endParaRPr lang="en-GB" b="1"/>
        </a:p>
      </dgm:t>
    </dgm:pt>
    <dgm:pt modelId="{530B1DC6-5BAA-427F-9F70-C20F0D7F4FF2}" type="sibTrans" cxnId="{36ECF3A2-0023-4555-857C-D71B4165BEAC}">
      <dgm:prSet/>
      <dgm:spPr/>
      <dgm:t>
        <a:bodyPr/>
        <a:lstStyle/>
        <a:p>
          <a:endParaRPr lang="en-GB" b="1"/>
        </a:p>
      </dgm:t>
    </dgm:pt>
    <dgm:pt modelId="{BF40D770-FADB-4585-B941-C6846AFB32C1}" type="pres">
      <dgm:prSet presAssocID="{B95E629F-A2EF-4C8E-ABC5-448A2E658A36}" presName="Name0" presStyleCnt="0">
        <dgm:presLayoutVars>
          <dgm:chMax val="7"/>
          <dgm:dir/>
          <dgm:resizeHandles val="exact"/>
        </dgm:presLayoutVars>
      </dgm:prSet>
      <dgm:spPr/>
    </dgm:pt>
    <dgm:pt modelId="{8FEF1554-75D3-40E1-9AB5-155AA60BAB4E}" type="pres">
      <dgm:prSet presAssocID="{B95E629F-A2EF-4C8E-ABC5-448A2E658A36}" presName="ellipse1" presStyleLbl="vennNode1" presStyleIdx="0" presStyleCnt="6">
        <dgm:presLayoutVars>
          <dgm:bulletEnabled val="1"/>
        </dgm:presLayoutVars>
      </dgm:prSet>
      <dgm:spPr/>
    </dgm:pt>
    <dgm:pt modelId="{9724BCB3-AF7C-41CB-8998-976D60AECDE7}" type="pres">
      <dgm:prSet presAssocID="{B95E629F-A2EF-4C8E-ABC5-448A2E658A36}" presName="ellipse2" presStyleLbl="vennNode1" presStyleIdx="1" presStyleCnt="6">
        <dgm:presLayoutVars>
          <dgm:bulletEnabled val="1"/>
        </dgm:presLayoutVars>
      </dgm:prSet>
      <dgm:spPr/>
    </dgm:pt>
    <dgm:pt modelId="{A9D9CA78-FDDA-4342-8B46-EC68B9E783F6}" type="pres">
      <dgm:prSet presAssocID="{B95E629F-A2EF-4C8E-ABC5-448A2E658A36}" presName="ellipse3" presStyleLbl="vennNode1" presStyleIdx="2" presStyleCnt="6">
        <dgm:presLayoutVars>
          <dgm:bulletEnabled val="1"/>
        </dgm:presLayoutVars>
      </dgm:prSet>
      <dgm:spPr/>
    </dgm:pt>
    <dgm:pt modelId="{0D32E626-2AF4-4926-82EF-4315F2ABF70D}" type="pres">
      <dgm:prSet presAssocID="{B95E629F-A2EF-4C8E-ABC5-448A2E658A36}" presName="ellipse4" presStyleLbl="vennNode1" presStyleIdx="3" presStyleCnt="6">
        <dgm:presLayoutVars>
          <dgm:bulletEnabled val="1"/>
        </dgm:presLayoutVars>
      </dgm:prSet>
      <dgm:spPr/>
    </dgm:pt>
    <dgm:pt modelId="{69B1DE46-9B26-469E-B2CA-996ABE633DD0}" type="pres">
      <dgm:prSet presAssocID="{B95E629F-A2EF-4C8E-ABC5-448A2E658A36}" presName="ellipse5" presStyleLbl="vennNode1" presStyleIdx="4" presStyleCnt="6">
        <dgm:presLayoutVars>
          <dgm:bulletEnabled val="1"/>
        </dgm:presLayoutVars>
      </dgm:prSet>
      <dgm:spPr/>
    </dgm:pt>
    <dgm:pt modelId="{8834F7BB-561D-4DFF-A883-1441E0C606B0}" type="pres">
      <dgm:prSet presAssocID="{B95E629F-A2EF-4C8E-ABC5-448A2E658A36}" presName="ellipse6" presStyleLbl="vennNode1" presStyleIdx="5" presStyleCnt="6">
        <dgm:presLayoutVars>
          <dgm:bulletEnabled val="1"/>
        </dgm:presLayoutVars>
      </dgm:prSet>
      <dgm:spPr/>
    </dgm:pt>
  </dgm:ptLst>
  <dgm:cxnLst>
    <dgm:cxn modelId="{086B4A0B-1112-4D85-886E-ED4CE3F49414}" srcId="{B95E629F-A2EF-4C8E-ABC5-448A2E658A36}" destId="{06608A63-9D75-45C9-925F-45342F35B7D2}" srcOrd="4" destOrd="0" parTransId="{48263FEC-15D9-49F5-861D-5BE4C3DE00AB}" sibTransId="{79E69E23-17C9-4954-B81B-73E77F2E06E0}"/>
    <dgm:cxn modelId="{6E7A0A28-F15B-42F7-9B04-91DC44240BC5}" srcId="{B95E629F-A2EF-4C8E-ABC5-448A2E658A36}" destId="{79DD6B95-5CDD-454F-B8D3-9D5F4F3BD552}" srcOrd="3" destOrd="0" parTransId="{5EC17C5C-A420-4C03-A17F-E2F4CD19AAAB}" sibTransId="{AFD8C79C-CB37-49DB-970F-E1B17F5CA97B}"/>
    <dgm:cxn modelId="{4480C839-2A49-4395-A9E8-41A9726C95FA}" type="presOf" srcId="{FEF4739A-7144-4A25-B610-5C866FBCEF97}" destId="{9724BCB3-AF7C-41CB-8998-976D60AECDE7}" srcOrd="0" destOrd="0" presId="urn:microsoft.com/office/officeart/2005/8/layout/rings+Icon"/>
    <dgm:cxn modelId="{37487E5D-6802-47C4-AC07-2176067166D5}" type="presOf" srcId="{7CF328D3-C9C2-4744-AF6F-DB845541DC8D}" destId="{A9D9CA78-FDDA-4342-8B46-EC68B9E783F6}" srcOrd="0" destOrd="0" presId="urn:microsoft.com/office/officeart/2005/8/layout/rings+Icon"/>
    <dgm:cxn modelId="{E9320E6A-A1A4-49FD-8E44-D0FCF79AE549}" type="presOf" srcId="{79DD6B95-5CDD-454F-B8D3-9D5F4F3BD552}" destId="{0D32E626-2AF4-4926-82EF-4315F2ABF70D}" srcOrd="0" destOrd="0" presId="urn:microsoft.com/office/officeart/2005/8/layout/rings+Icon"/>
    <dgm:cxn modelId="{C3DD617B-FE7A-474A-BE89-64DEDF1FE2A6}" type="presOf" srcId="{06608A63-9D75-45C9-925F-45342F35B7D2}" destId="{69B1DE46-9B26-469E-B2CA-996ABE633DD0}" srcOrd="0" destOrd="0" presId="urn:microsoft.com/office/officeart/2005/8/layout/rings+Icon"/>
    <dgm:cxn modelId="{C540487B-079E-4295-81CF-1359FF41116A}" srcId="{B95E629F-A2EF-4C8E-ABC5-448A2E658A36}" destId="{7CF328D3-C9C2-4744-AF6F-DB845541DC8D}" srcOrd="2" destOrd="0" parTransId="{ABD47A6B-82C2-4FB8-9982-CCBD69E15408}" sibTransId="{8AD3BFF6-68BE-4B92-82B0-17F8C5BDF6B9}"/>
    <dgm:cxn modelId="{0DD1A180-58E6-4234-9569-61CF771DA9E5}" type="presOf" srcId="{B95E629F-A2EF-4C8E-ABC5-448A2E658A36}" destId="{BF40D770-FADB-4585-B941-C6846AFB32C1}" srcOrd="0" destOrd="0" presId="urn:microsoft.com/office/officeart/2005/8/layout/rings+Icon"/>
    <dgm:cxn modelId="{36ECF3A2-0023-4555-857C-D71B4165BEAC}" srcId="{B95E629F-A2EF-4C8E-ABC5-448A2E658A36}" destId="{57264437-39A1-42E3-AB4D-138CBED58148}" srcOrd="5" destOrd="0" parTransId="{7935D7FC-8973-42DC-9579-0C10A5A6C8E6}" sibTransId="{530B1DC6-5BAA-427F-9F70-C20F0D7F4FF2}"/>
    <dgm:cxn modelId="{C2ADB3B3-743F-4362-9004-723D41A9F112}" type="presOf" srcId="{57264437-39A1-42E3-AB4D-138CBED58148}" destId="{8834F7BB-561D-4DFF-A883-1441E0C606B0}" srcOrd="0" destOrd="0" presId="urn:microsoft.com/office/officeart/2005/8/layout/rings+Icon"/>
    <dgm:cxn modelId="{EE231ABC-754D-4B53-9DF4-5181F209B8E9}" type="presOf" srcId="{2C4C26DA-D307-4E9A-B237-811A7A431C0A}" destId="{8FEF1554-75D3-40E1-9AB5-155AA60BAB4E}" srcOrd="0" destOrd="0" presId="urn:microsoft.com/office/officeart/2005/8/layout/rings+Icon"/>
    <dgm:cxn modelId="{D9E017E6-B569-4F1A-A183-B69206B9B6DA}" srcId="{B95E629F-A2EF-4C8E-ABC5-448A2E658A36}" destId="{2C4C26DA-D307-4E9A-B237-811A7A431C0A}" srcOrd="0" destOrd="0" parTransId="{046B7CE5-B0A7-4320-8D88-9397AE834BBC}" sibTransId="{258D7307-C21A-43D1-9BFD-8AB2614B006B}"/>
    <dgm:cxn modelId="{CA7C04ED-3613-4CB5-AD7F-5C092EEE728B}" srcId="{B95E629F-A2EF-4C8E-ABC5-448A2E658A36}" destId="{FEF4739A-7144-4A25-B610-5C866FBCEF97}" srcOrd="1" destOrd="0" parTransId="{CE771B07-034D-4F7A-8FE4-9CB5B12E588F}" sibTransId="{17C63C34-A798-4EEE-BFFB-9BEE894F19A9}"/>
    <dgm:cxn modelId="{C05FC1C4-B16F-4FD8-B27A-2B527F89862D}" type="presParOf" srcId="{BF40D770-FADB-4585-B941-C6846AFB32C1}" destId="{8FEF1554-75D3-40E1-9AB5-155AA60BAB4E}" srcOrd="0" destOrd="0" presId="urn:microsoft.com/office/officeart/2005/8/layout/rings+Icon"/>
    <dgm:cxn modelId="{07B6237F-2B17-4B1B-9E09-6E16FE513A72}" type="presParOf" srcId="{BF40D770-FADB-4585-B941-C6846AFB32C1}" destId="{9724BCB3-AF7C-41CB-8998-976D60AECDE7}" srcOrd="1" destOrd="0" presId="urn:microsoft.com/office/officeart/2005/8/layout/rings+Icon"/>
    <dgm:cxn modelId="{ACDF65DB-01B2-4AD8-9E4F-AE2CABB502E9}" type="presParOf" srcId="{BF40D770-FADB-4585-B941-C6846AFB32C1}" destId="{A9D9CA78-FDDA-4342-8B46-EC68B9E783F6}" srcOrd="2" destOrd="0" presId="urn:microsoft.com/office/officeart/2005/8/layout/rings+Icon"/>
    <dgm:cxn modelId="{F60C144A-3E7C-478E-8378-801C1D91D189}" type="presParOf" srcId="{BF40D770-FADB-4585-B941-C6846AFB32C1}" destId="{0D32E626-2AF4-4926-82EF-4315F2ABF70D}" srcOrd="3" destOrd="0" presId="urn:microsoft.com/office/officeart/2005/8/layout/rings+Icon"/>
    <dgm:cxn modelId="{FEAA0DD2-ABA2-4236-807B-36B31EE84396}" type="presParOf" srcId="{BF40D770-FADB-4585-B941-C6846AFB32C1}" destId="{69B1DE46-9B26-469E-B2CA-996ABE633DD0}" srcOrd="4" destOrd="0" presId="urn:microsoft.com/office/officeart/2005/8/layout/rings+Icon"/>
    <dgm:cxn modelId="{581E79F1-DBDC-45EE-9885-C049FA83A2F8}" type="presParOf" srcId="{BF40D770-FADB-4585-B941-C6846AFB32C1}" destId="{8834F7BB-561D-4DFF-A883-1441E0C606B0}"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0B3CC-1219-47A7-8CE9-5327FBB4585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25955CB-B59E-43E1-BB8F-CF30028BDC5B}">
      <dgm:prSet phldrT="[Text]" custT="1"/>
      <dgm:spPr>
        <a:solidFill>
          <a:srgbClr val="FE007F"/>
        </a:solidFill>
      </dgm:spPr>
      <dgm:t>
        <a:bodyPr/>
        <a:lstStyle/>
        <a:p>
          <a:r>
            <a:rPr lang="en-GB" sz="1200" b="1" dirty="0"/>
            <a:t>Stage 1</a:t>
          </a:r>
        </a:p>
        <a:p>
          <a:r>
            <a:rPr lang="en-GB" sz="1200" b="1" dirty="0"/>
            <a:t>Design Proposal (Assessment 1)</a:t>
          </a:r>
        </a:p>
      </dgm:t>
    </dgm:pt>
    <dgm:pt modelId="{A5E37325-398A-4D0B-A33C-A9F7B9AD9F1C}" type="parTrans" cxnId="{B18998B2-1119-406D-BD41-80D4A28403CB}">
      <dgm:prSet/>
      <dgm:spPr/>
      <dgm:t>
        <a:bodyPr/>
        <a:lstStyle/>
        <a:p>
          <a:endParaRPr lang="en-GB"/>
        </a:p>
      </dgm:t>
    </dgm:pt>
    <dgm:pt modelId="{5B2DC56B-8ABB-4153-9DD2-C8B0C27EC2AF}" type="sibTrans" cxnId="{B18998B2-1119-406D-BD41-80D4A28403CB}">
      <dgm:prSet/>
      <dgm:spPr/>
      <dgm:t>
        <a:bodyPr/>
        <a:lstStyle/>
        <a:p>
          <a:endParaRPr lang="en-GB"/>
        </a:p>
      </dgm:t>
    </dgm:pt>
    <dgm:pt modelId="{1EC6D3A3-82A5-4D0F-9AD8-8511E6028D45}">
      <dgm:prSet phldrT="[Text]" custT="1"/>
      <dgm:spPr>
        <a:solidFill>
          <a:srgbClr val="6E559A"/>
        </a:solidFill>
      </dgm:spPr>
      <dgm:t>
        <a:bodyPr/>
        <a:lstStyle/>
        <a:p>
          <a:r>
            <a:rPr lang="en-GB" sz="1200" b="1" dirty="0"/>
            <a:t>Stage 2</a:t>
          </a:r>
        </a:p>
        <a:p>
          <a:r>
            <a:rPr lang="en-GB" sz="1200" b="1" dirty="0"/>
            <a:t> Research and Planning (Assessment 2)</a:t>
          </a:r>
        </a:p>
      </dgm:t>
    </dgm:pt>
    <dgm:pt modelId="{ADAFE758-69FD-4A49-A4D7-3CA771A7ABE5}" type="parTrans" cxnId="{13F24FB0-E16A-4675-A262-0DC9D914C53E}">
      <dgm:prSet/>
      <dgm:spPr/>
      <dgm:t>
        <a:bodyPr/>
        <a:lstStyle/>
        <a:p>
          <a:endParaRPr lang="en-GB"/>
        </a:p>
      </dgm:t>
    </dgm:pt>
    <dgm:pt modelId="{35C6794F-AD61-46CF-9B10-707A121B1F58}" type="sibTrans" cxnId="{13F24FB0-E16A-4675-A262-0DC9D914C53E}">
      <dgm:prSet/>
      <dgm:spPr/>
      <dgm:t>
        <a:bodyPr/>
        <a:lstStyle/>
        <a:p>
          <a:endParaRPr lang="en-GB"/>
        </a:p>
      </dgm:t>
    </dgm:pt>
    <dgm:pt modelId="{82137AB9-5D64-49B0-BCD7-032378EDE6A8}">
      <dgm:prSet phldrT="[Text]" custT="1"/>
      <dgm:spPr>
        <a:solidFill>
          <a:srgbClr val="97C66C"/>
        </a:solidFill>
      </dgm:spPr>
      <dgm:t>
        <a:bodyPr/>
        <a:lstStyle/>
        <a:p>
          <a:r>
            <a:rPr lang="en-GB" sz="1200" b="1" dirty="0"/>
            <a:t>Stage 3</a:t>
          </a:r>
        </a:p>
        <a:p>
          <a:r>
            <a:rPr lang="en-GB" sz="1200" b="1" dirty="0"/>
            <a:t> Development (Assessment 3)</a:t>
          </a:r>
        </a:p>
      </dgm:t>
    </dgm:pt>
    <dgm:pt modelId="{44616B38-5D9D-4FCC-9091-D43A04E888F9}" type="parTrans" cxnId="{03BAC85E-BFE9-43E5-A266-A0B8B066B6B3}">
      <dgm:prSet/>
      <dgm:spPr/>
      <dgm:t>
        <a:bodyPr/>
        <a:lstStyle/>
        <a:p>
          <a:endParaRPr lang="en-GB"/>
        </a:p>
      </dgm:t>
    </dgm:pt>
    <dgm:pt modelId="{EA898214-70C0-425A-A27E-32E5C2618C02}" type="sibTrans" cxnId="{03BAC85E-BFE9-43E5-A266-A0B8B066B6B3}">
      <dgm:prSet/>
      <dgm:spPr/>
      <dgm:t>
        <a:bodyPr/>
        <a:lstStyle/>
        <a:p>
          <a:endParaRPr lang="en-GB"/>
        </a:p>
      </dgm:t>
    </dgm:pt>
    <dgm:pt modelId="{797D6089-4890-4EA8-9419-8E7111F9EC03}">
      <dgm:prSet phldrT="[Text]" custT="1"/>
      <dgm:spPr>
        <a:solidFill>
          <a:srgbClr val="F1AD4F"/>
        </a:solidFill>
      </dgm:spPr>
      <dgm:t>
        <a:bodyPr/>
        <a:lstStyle/>
        <a:p>
          <a:r>
            <a:rPr lang="en-GB" sz="1200" b="1" dirty="0"/>
            <a:t>Stage 4</a:t>
          </a:r>
        </a:p>
        <a:p>
          <a:r>
            <a:rPr lang="en-GB" sz="1200" b="1" dirty="0"/>
            <a:t>Testing and Review (Assessment 4)</a:t>
          </a:r>
        </a:p>
      </dgm:t>
    </dgm:pt>
    <dgm:pt modelId="{75EF881C-9550-4065-AA23-248D70100588}" type="parTrans" cxnId="{7EFDA205-BF9B-4C25-AE86-728CFF85737D}">
      <dgm:prSet/>
      <dgm:spPr/>
      <dgm:t>
        <a:bodyPr/>
        <a:lstStyle/>
        <a:p>
          <a:endParaRPr lang="en-GB"/>
        </a:p>
      </dgm:t>
    </dgm:pt>
    <dgm:pt modelId="{C26F57CE-FEFB-4468-B219-309891C6C755}" type="sibTrans" cxnId="{7EFDA205-BF9B-4C25-AE86-728CFF85737D}">
      <dgm:prSet/>
      <dgm:spPr/>
      <dgm:t>
        <a:bodyPr/>
        <a:lstStyle/>
        <a:p>
          <a:endParaRPr lang="en-GB"/>
        </a:p>
      </dgm:t>
    </dgm:pt>
    <dgm:pt modelId="{CF0D1C82-640E-4D0E-A948-D3E0031A2495}" type="pres">
      <dgm:prSet presAssocID="{3FA0B3CC-1219-47A7-8CE9-5327FBB4585C}" presName="cycle" presStyleCnt="0">
        <dgm:presLayoutVars>
          <dgm:dir/>
          <dgm:resizeHandles val="exact"/>
        </dgm:presLayoutVars>
      </dgm:prSet>
      <dgm:spPr/>
    </dgm:pt>
    <dgm:pt modelId="{44F9911C-73C0-4823-950D-CEC35663FF05}" type="pres">
      <dgm:prSet presAssocID="{725955CB-B59E-43E1-BB8F-CF30028BDC5B}" presName="node" presStyleLbl="node1" presStyleIdx="0" presStyleCnt="4">
        <dgm:presLayoutVars>
          <dgm:bulletEnabled val="1"/>
        </dgm:presLayoutVars>
      </dgm:prSet>
      <dgm:spPr/>
    </dgm:pt>
    <dgm:pt modelId="{1F22CEF6-AFE0-47B5-8D11-A221A3F0C10C}" type="pres">
      <dgm:prSet presAssocID="{5B2DC56B-8ABB-4153-9DD2-C8B0C27EC2AF}" presName="sibTrans" presStyleLbl="sibTrans2D1" presStyleIdx="0" presStyleCnt="4"/>
      <dgm:spPr/>
    </dgm:pt>
    <dgm:pt modelId="{648A0EBA-45AA-4208-9287-C22DD777944F}" type="pres">
      <dgm:prSet presAssocID="{5B2DC56B-8ABB-4153-9DD2-C8B0C27EC2AF}" presName="connectorText" presStyleLbl="sibTrans2D1" presStyleIdx="0" presStyleCnt="4"/>
      <dgm:spPr/>
    </dgm:pt>
    <dgm:pt modelId="{BB5945B6-F004-40B5-8690-122290B42ED1}" type="pres">
      <dgm:prSet presAssocID="{1EC6D3A3-82A5-4D0F-9AD8-8511E6028D45}" presName="node" presStyleLbl="node1" presStyleIdx="1" presStyleCnt="4">
        <dgm:presLayoutVars>
          <dgm:bulletEnabled val="1"/>
        </dgm:presLayoutVars>
      </dgm:prSet>
      <dgm:spPr/>
    </dgm:pt>
    <dgm:pt modelId="{EE050CD1-CAB6-4117-AF87-06C05DB67C20}" type="pres">
      <dgm:prSet presAssocID="{35C6794F-AD61-46CF-9B10-707A121B1F58}" presName="sibTrans" presStyleLbl="sibTrans2D1" presStyleIdx="1" presStyleCnt="4"/>
      <dgm:spPr/>
    </dgm:pt>
    <dgm:pt modelId="{1BC44424-4D18-42A4-AD3A-34918126BA50}" type="pres">
      <dgm:prSet presAssocID="{35C6794F-AD61-46CF-9B10-707A121B1F58}" presName="connectorText" presStyleLbl="sibTrans2D1" presStyleIdx="1" presStyleCnt="4"/>
      <dgm:spPr/>
    </dgm:pt>
    <dgm:pt modelId="{09B5BC7A-FADC-4D1E-8198-AB03F84C456E}" type="pres">
      <dgm:prSet presAssocID="{82137AB9-5D64-49B0-BCD7-032378EDE6A8}" presName="node" presStyleLbl="node1" presStyleIdx="2" presStyleCnt="4">
        <dgm:presLayoutVars>
          <dgm:bulletEnabled val="1"/>
        </dgm:presLayoutVars>
      </dgm:prSet>
      <dgm:spPr/>
    </dgm:pt>
    <dgm:pt modelId="{6994B7AE-6F2D-4145-8D1B-D4FEDBD75443}" type="pres">
      <dgm:prSet presAssocID="{EA898214-70C0-425A-A27E-32E5C2618C02}" presName="sibTrans" presStyleLbl="sibTrans2D1" presStyleIdx="2" presStyleCnt="4"/>
      <dgm:spPr/>
    </dgm:pt>
    <dgm:pt modelId="{163031A3-4306-4B65-9330-1C3AF78537F8}" type="pres">
      <dgm:prSet presAssocID="{EA898214-70C0-425A-A27E-32E5C2618C02}" presName="connectorText" presStyleLbl="sibTrans2D1" presStyleIdx="2" presStyleCnt="4"/>
      <dgm:spPr/>
    </dgm:pt>
    <dgm:pt modelId="{D61C95A1-7425-493A-AA7D-9DD129A1D966}" type="pres">
      <dgm:prSet presAssocID="{797D6089-4890-4EA8-9419-8E7111F9EC03}" presName="node" presStyleLbl="node1" presStyleIdx="3" presStyleCnt="4">
        <dgm:presLayoutVars>
          <dgm:bulletEnabled val="1"/>
        </dgm:presLayoutVars>
      </dgm:prSet>
      <dgm:spPr/>
    </dgm:pt>
    <dgm:pt modelId="{C8E28B48-15A4-4A5A-9C31-01BBBC7F91BD}" type="pres">
      <dgm:prSet presAssocID="{C26F57CE-FEFB-4468-B219-309891C6C755}" presName="sibTrans" presStyleLbl="sibTrans2D1" presStyleIdx="3" presStyleCnt="4"/>
      <dgm:spPr/>
    </dgm:pt>
    <dgm:pt modelId="{33AFE491-3D2E-4BFF-B5AA-110A00DBCACE}" type="pres">
      <dgm:prSet presAssocID="{C26F57CE-FEFB-4468-B219-309891C6C755}" presName="connectorText" presStyleLbl="sibTrans2D1" presStyleIdx="3" presStyleCnt="4"/>
      <dgm:spPr/>
    </dgm:pt>
  </dgm:ptLst>
  <dgm:cxnLst>
    <dgm:cxn modelId="{7EFDA205-BF9B-4C25-AE86-728CFF85737D}" srcId="{3FA0B3CC-1219-47A7-8CE9-5327FBB4585C}" destId="{797D6089-4890-4EA8-9419-8E7111F9EC03}" srcOrd="3" destOrd="0" parTransId="{75EF881C-9550-4065-AA23-248D70100588}" sibTransId="{C26F57CE-FEFB-4468-B219-309891C6C755}"/>
    <dgm:cxn modelId="{BBCC1918-7EF9-4688-BD1F-A131B3094072}" type="presOf" srcId="{82137AB9-5D64-49B0-BCD7-032378EDE6A8}" destId="{09B5BC7A-FADC-4D1E-8198-AB03F84C456E}" srcOrd="0" destOrd="0" presId="urn:microsoft.com/office/officeart/2005/8/layout/cycle2"/>
    <dgm:cxn modelId="{4AC1583B-BF8D-4215-9ED5-B62AEF8AC550}" type="presOf" srcId="{1EC6D3A3-82A5-4D0F-9AD8-8511E6028D45}" destId="{BB5945B6-F004-40B5-8690-122290B42ED1}" srcOrd="0" destOrd="0" presId="urn:microsoft.com/office/officeart/2005/8/layout/cycle2"/>
    <dgm:cxn modelId="{03BAC85E-BFE9-43E5-A266-A0B8B066B6B3}" srcId="{3FA0B3CC-1219-47A7-8CE9-5327FBB4585C}" destId="{82137AB9-5D64-49B0-BCD7-032378EDE6A8}" srcOrd="2" destOrd="0" parTransId="{44616B38-5D9D-4FCC-9091-D43A04E888F9}" sibTransId="{EA898214-70C0-425A-A27E-32E5C2618C02}"/>
    <dgm:cxn modelId="{88479041-83F2-4558-B337-90FEF288DA88}" type="presOf" srcId="{5B2DC56B-8ABB-4153-9DD2-C8B0C27EC2AF}" destId="{648A0EBA-45AA-4208-9287-C22DD777944F}" srcOrd="1" destOrd="0" presId="urn:microsoft.com/office/officeart/2005/8/layout/cycle2"/>
    <dgm:cxn modelId="{F191C743-0FAF-443E-B319-F8D2C890F165}" type="presOf" srcId="{EA898214-70C0-425A-A27E-32E5C2618C02}" destId="{163031A3-4306-4B65-9330-1C3AF78537F8}" srcOrd="1" destOrd="0" presId="urn:microsoft.com/office/officeart/2005/8/layout/cycle2"/>
    <dgm:cxn modelId="{3E565747-C5DB-4DEB-AA63-0BE219E11C3E}" type="presOf" srcId="{797D6089-4890-4EA8-9419-8E7111F9EC03}" destId="{D61C95A1-7425-493A-AA7D-9DD129A1D966}" srcOrd="0" destOrd="0" presId="urn:microsoft.com/office/officeart/2005/8/layout/cycle2"/>
    <dgm:cxn modelId="{92A0C472-7903-42A7-ACEE-550645BFB80A}" type="presOf" srcId="{35C6794F-AD61-46CF-9B10-707A121B1F58}" destId="{EE050CD1-CAB6-4117-AF87-06C05DB67C20}" srcOrd="0" destOrd="0" presId="urn:microsoft.com/office/officeart/2005/8/layout/cycle2"/>
    <dgm:cxn modelId="{96BB777C-38E2-4420-9560-5DA608C9D1EA}" type="presOf" srcId="{C26F57CE-FEFB-4468-B219-309891C6C755}" destId="{33AFE491-3D2E-4BFF-B5AA-110A00DBCACE}" srcOrd="1" destOrd="0" presId="urn:microsoft.com/office/officeart/2005/8/layout/cycle2"/>
    <dgm:cxn modelId="{C167267E-3AFC-4D2C-AF95-08CB1001FAD9}" type="presOf" srcId="{35C6794F-AD61-46CF-9B10-707A121B1F58}" destId="{1BC44424-4D18-42A4-AD3A-34918126BA50}" srcOrd="1" destOrd="0" presId="urn:microsoft.com/office/officeart/2005/8/layout/cycle2"/>
    <dgm:cxn modelId="{13F24FB0-E16A-4675-A262-0DC9D914C53E}" srcId="{3FA0B3CC-1219-47A7-8CE9-5327FBB4585C}" destId="{1EC6D3A3-82A5-4D0F-9AD8-8511E6028D45}" srcOrd="1" destOrd="0" parTransId="{ADAFE758-69FD-4A49-A4D7-3CA771A7ABE5}" sibTransId="{35C6794F-AD61-46CF-9B10-707A121B1F58}"/>
    <dgm:cxn modelId="{B18998B2-1119-406D-BD41-80D4A28403CB}" srcId="{3FA0B3CC-1219-47A7-8CE9-5327FBB4585C}" destId="{725955CB-B59E-43E1-BB8F-CF30028BDC5B}" srcOrd="0" destOrd="0" parTransId="{A5E37325-398A-4D0B-A33C-A9F7B9AD9F1C}" sibTransId="{5B2DC56B-8ABB-4153-9DD2-C8B0C27EC2AF}"/>
    <dgm:cxn modelId="{3B39E4C2-B1C4-422B-828E-D8096E074419}" type="presOf" srcId="{5B2DC56B-8ABB-4153-9DD2-C8B0C27EC2AF}" destId="{1F22CEF6-AFE0-47B5-8D11-A221A3F0C10C}" srcOrd="0" destOrd="0" presId="urn:microsoft.com/office/officeart/2005/8/layout/cycle2"/>
    <dgm:cxn modelId="{7619C3D6-5CCD-4E2E-ACE0-AF105451B7D1}" type="presOf" srcId="{C26F57CE-FEFB-4468-B219-309891C6C755}" destId="{C8E28B48-15A4-4A5A-9C31-01BBBC7F91BD}" srcOrd="0" destOrd="0" presId="urn:microsoft.com/office/officeart/2005/8/layout/cycle2"/>
    <dgm:cxn modelId="{B095FCE6-A24F-484B-9E97-79607A2F47A2}" type="presOf" srcId="{725955CB-B59E-43E1-BB8F-CF30028BDC5B}" destId="{44F9911C-73C0-4823-950D-CEC35663FF05}" srcOrd="0" destOrd="0" presId="urn:microsoft.com/office/officeart/2005/8/layout/cycle2"/>
    <dgm:cxn modelId="{296A57E7-38F0-4A71-98D8-2AE87E97B9DF}" type="presOf" srcId="{3FA0B3CC-1219-47A7-8CE9-5327FBB4585C}" destId="{CF0D1C82-640E-4D0E-A948-D3E0031A2495}" srcOrd="0" destOrd="0" presId="urn:microsoft.com/office/officeart/2005/8/layout/cycle2"/>
    <dgm:cxn modelId="{4DE3E3EB-4770-4D5D-9712-FF612081764E}" type="presOf" srcId="{EA898214-70C0-425A-A27E-32E5C2618C02}" destId="{6994B7AE-6F2D-4145-8D1B-D4FEDBD75443}" srcOrd="0" destOrd="0" presId="urn:microsoft.com/office/officeart/2005/8/layout/cycle2"/>
    <dgm:cxn modelId="{9920305E-2BCE-401D-BD64-9E19379500BE}" type="presParOf" srcId="{CF0D1C82-640E-4D0E-A948-D3E0031A2495}" destId="{44F9911C-73C0-4823-950D-CEC35663FF05}" srcOrd="0" destOrd="0" presId="urn:microsoft.com/office/officeart/2005/8/layout/cycle2"/>
    <dgm:cxn modelId="{0A34E107-50C5-419F-BFCD-1F9FD5460985}" type="presParOf" srcId="{CF0D1C82-640E-4D0E-A948-D3E0031A2495}" destId="{1F22CEF6-AFE0-47B5-8D11-A221A3F0C10C}" srcOrd="1" destOrd="0" presId="urn:microsoft.com/office/officeart/2005/8/layout/cycle2"/>
    <dgm:cxn modelId="{491C7550-F123-489E-A563-E720440E011C}" type="presParOf" srcId="{1F22CEF6-AFE0-47B5-8D11-A221A3F0C10C}" destId="{648A0EBA-45AA-4208-9287-C22DD777944F}" srcOrd="0" destOrd="0" presId="urn:microsoft.com/office/officeart/2005/8/layout/cycle2"/>
    <dgm:cxn modelId="{654C2A5F-94BD-41A0-AF32-0B2240FA1D8D}" type="presParOf" srcId="{CF0D1C82-640E-4D0E-A948-D3E0031A2495}" destId="{BB5945B6-F004-40B5-8690-122290B42ED1}" srcOrd="2" destOrd="0" presId="urn:microsoft.com/office/officeart/2005/8/layout/cycle2"/>
    <dgm:cxn modelId="{F4754446-AE1F-4350-BAE1-FE0268565A16}" type="presParOf" srcId="{CF0D1C82-640E-4D0E-A948-D3E0031A2495}" destId="{EE050CD1-CAB6-4117-AF87-06C05DB67C20}" srcOrd="3" destOrd="0" presId="urn:microsoft.com/office/officeart/2005/8/layout/cycle2"/>
    <dgm:cxn modelId="{E6F04079-39C7-4B0B-AC06-AB45D02CA39F}" type="presParOf" srcId="{EE050CD1-CAB6-4117-AF87-06C05DB67C20}" destId="{1BC44424-4D18-42A4-AD3A-34918126BA50}" srcOrd="0" destOrd="0" presId="urn:microsoft.com/office/officeart/2005/8/layout/cycle2"/>
    <dgm:cxn modelId="{38D287BB-ACCD-40EC-9582-2B46C1605E45}" type="presParOf" srcId="{CF0D1C82-640E-4D0E-A948-D3E0031A2495}" destId="{09B5BC7A-FADC-4D1E-8198-AB03F84C456E}" srcOrd="4" destOrd="0" presId="urn:microsoft.com/office/officeart/2005/8/layout/cycle2"/>
    <dgm:cxn modelId="{5D1F7AE1-48B2-4182-A4C9-01E8FF260671}" type="presParOf" srcId="{CF0D1C82-640E-4D0E-A948-D3E0031A2495}" destId="{6994B7AE-6F2D-4145-8D1B-D4FEDBD75443}" srcOrd="5" destOrd="0" presId="urn:microsoft.com/office/officeart/2005/8/layout/cycle2"/>
    <dgm:cxn modelId="{A5FBA359-8DD6-4711-8035-EDC5F219395E}" type="presParOf" srcId="{6994B7AE-6F2D-4145-8D1B-D4FEDBD75443}" destId="{163031A3-4306-4B65-9330-1C3AF78537F8}" srcOrd="0" destOrd="0" presId="urn:microsoft.com/office/officeart/2005/8/layout/cycle2"/>
    <dgm:cxn modelId="{505A0724-73A5-48DD-AEE9-6C85CC4E4E7F}" type="presParOf" srcId="{CF0D1C82-640E-4D0E-A948-D3E0031A2495}" destId="{D61C95A1-7425-493A-AA7D-9DD129A1D966}" srcOrd="6" destOrd="0" presId="urn:microsoft.com/office/officeart/2005/8/layout/cycle2"/>
    <dgm:cxn modelId="{51A8A996-8FCF-4986-A694-C1E9D36284AB}" type="presParOf" srcId="{CF0D1C82-640E-4D0E-A948-D3E0031A2495}" destId="{C8E28B48-15A4-4A5A-9C31-01BBBC7F91BD}" srcOrd="7" destOrd="0" presId="urn:microsoft.com/office/officeart/2005/8/layout/cycle2"/>
    <dgm:cxn modelId="{91C35B6B-8ABD-4128-9C6F-E2BF0CEF1833}" type="presParOf" srcId="{C8E28B48-15A4-4A5A-9C31-01BBBC7F91BD}" destId="{33AFE491-3D2E-4BFF-B5AA-110A00DBCAC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95436-55F5-4012-A71B-51CF1A9479B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138C2572-38C4-4321-8F57-51EE490DA109}">
      <dgm:prSet phldrT="[Text]" custT="1"/>
      <dgm:spPr>
        <a:solidFill>
          <a:srgbClr val="97C66C"/>
        </a:solidFill>
        <a:ln>
          <a:noFill/>
        </a:ln>
      </dgm:spPr>
      <dgm:t>
        <a:bodyPr/>
        <a:lstStyle/>
        <a:p>
          <a:r>
            <a:rPr lang="en-GB" sz="2000" b="1" dirty="0"/>
            <a:t>Website Design</a:t>
          </a:r>
        </a:p>
      </dgm:t>
    </dgm:pt>
    <dgm:pt modelId="{823B8C29-C708-46A5-BF73-7E05799CC077}" type="parTrans" cxnId="{DA6484FE-FF24-4B51-AE30-F28C4F330B53}">
      <dgm:prSet/>
      <dgm:spPr/>
      <dgm:t>
        <a:bodyPr/>
        <a:lstStyle/>
        <a:p>
          <a:endParaRPr lang="en-GB" sz="1800" b="1"/>
        </a:p>
      </dgm:t>
    </dgm:pt>
    <dgm:pt modelId="{F08ED7AD-10B5-4879-8F50-BAA4B04F0055}" type="sibTrans" cxnId="{DA6484FE-FF24-4B51-AE30-F28C4F330B53}">
      <dgm:prSet/>
      <dgm:spPr/>
      <dgm:t>
        <a:bodyPr/>
        <a:lstStyle/>
        <a:p>
          <a:endParaRPr lang="en-GB" sz="1800" b="1"/>
        </a:p>
      </dgm:t>
    </dgm:pt>
    <dgm:pt modelId="{456EF42B-DAE2-4A33-BEE2-9FABAA39992D}">
      <dgm:prSet phldrT="[Text]" custT="1"/>
      <dgm:spPr>
        <a:solidFill>
          <a:srgbClr val="97C66C"/>
        </a:solidFill>
        <a:ln>
          <a:noFill/>
        </a:ln>
      </dgm:spPr>
      <dgm:t>
        <a:bodyPr/>
        <a:lstStyle/>
        <a:p>
          <a:r>
            <a:rPr lang="en-GB" sz="1000" b="1" dirty="0"/>
            <a:t>Importance of planning</a:t>
          </a:r>
        </a:p>
      </dgm:t>
    </dgm:pt>
    <dgm:pt modelId="{0D2E1EAE-68EA-4DF2-8DBC-C1693435FAA4}" type="parTrans" cxnId="{C52BA952-E947-4F83-90A3-955E9BB96AA0}">
      <dgm:prSet/>
      <dgm:spPr/>
      <dgm:t>
        <a:bodyPr/>
        <a:lstStyle/>
        <a:p>
          <a:endParaRPr lang="en-GB" sz="1800" b="1"/>
        </a:p>
      </dgm:t>
    </dgm:pt>
    <dgm:pt modelId="{8A4334C1-4B1D-4DCB-A471-7E2616FAE5DF}" type="sibTrans" cxnId="{C52BA952-E947-4F83-90A3-955E9BB96AA0}">
      <dgm:prSet/>
      <dgm:spPr/>
      <dgm:t>
        <a:bodyPr/>
        <a:lstStyle/>
        <a:p>
          <a:endParaRPr lang="en-GB" sz="1800" b="1"/>
        </a:p>
      </dgm:t>
    </dgm:pt>
    <dgm:pt modelId="{A86780D8-3E6B-4F4B-B614-934B365079E3}">
      <dgm:prSet phldrT="[Text]" custT="1"/>
      <dgm:spPr>
        <a:solidFill>
          <a:srgbClr val="97C66C"/>
        </a:solidFill>
        <a:ln>
          <a:noFill/>
        </a:ln>
      </dgm:spPr>
      <dgm:t>
        <a:bodyPr/>
        <a:lstStyle/>
        <a:p>
          <a:r>
            <a:rPr lang="en-GB" sz="1100" b="1" dirty="0"/>
            <a:t>Ideas generation</a:t>
          </a:r>
        </a:p>
      </dgm:t>
    </dgm:pt>
    <dgm:pt modelId="{FD69F264-BAA9-418F-BD60-82F090D31ECB}" type="sibTrans" cxnId="{746552D1-20BA-4B20-8C04-2E9F4F0D0A51}">
      <dgm:prSet/>
      <dgm:spPr/>
      <dgm:t>
        <a:bodyPr/>
        <a:lstStyle/>
        <a:p>
          <a:endParaRPr lang="en-GB" sz="1800" b="1"/>
        </a:p>
      </dgm:t>
    </dgm:pt>
    <dgm:pt modelId="{CAF530AD-EE11-408E-B3A6-240EE27EF048}" type="parTrans" cxnId="{746552D1-20BA-4B20-8C04-2E9F4F0D0A51}">
      <dgm:prSet/>
      <dgm:spPr/>
      <dgm:t>
        <a:bodyPr/>
        <a:lstStyle/>
        <a:p>
          <a:endParaRPr lang="en-GB" sz="1800" b="1"/>
        </a:p>
      </dgm:t>
    </dgm:pt>
    <dgm:pt modelId="{B0DF079E-60EA-43BB-8916-6BEF790BDF18}">
      <dgm:prSet phldrT="[Text]" custT="1"/>
      <dgm:spPr>
        <a:solidFill>
          <a:srgbClr val="97C66C"/>
        </a:solidFill>
        <a:ln>
          <a:noFill/>
        </a:ln>
      </dgm:spPr>
      <dgm:t>
        <a:bodyPr/>
        <a:lstStyle/>
        <a:p>
          <a:r>
            <a:rPr lang="en-GB" sz="900" b="1" dirty="0"/>
            <a:t>Time management</a:t>
          </a:r>
        </a:p>
      </dgm:t>
    </dgm:pt>
    <dgm:pt modelId="{E8B8E7AA-2305-4D6E-9C93-23573CCFC12B}" type="parTrans" cxnId="{06AA5BFB-12DF-4135-8724-EB3F772DC858}">
      <dgm:prSet/>
      <dgm:spPr/>
      <dgm:t>
        <a:bodyPr/>
        <a:lstStyle/>
        <a:p>
          <a:endParaRPr lang="en-GB" sz="1800" b="1"/>
        </a:p>
      </dgm:t>
    </dgm:pt>
    <dgm:pt modelId="{5A141CE9-1998-4F9D-B487-8E26F7C189D4}" type="sibTrans" cxnId="{06AA5BFB-12DF-4135-8724-EB3F772DC858}">
      <dgm:prSet/>
      <dgm:spPr/>
      <dgm:t>
        <a:bodyPr/>
        <a:lstStyle/>
        <a:p>
          <a:endParaRPr lang="en-GB" sz="1800" b="1"/>
        </a:p>
      </dgm:t>
    </dgm:pt>
    <dgm:pt modelId="{51699ACC-39AF-4BF3-82AF-90F40507C124}">
      <dgm:prSet phldrT="[Text]" custT="1"/>
      <dgm:spPr>
        <a:solidFill>
          <a:srgbClr val="97C66C"/>
        </a:solidFill>
        <a:ln>
          <a:noFill/>
        </a:ln>
      </dgm:spPr>
      <dgm:t>
        <a:bodyPr/>
        <a:lstStyle/>
        <a:p>
          <a:r>
            <a:rPr lang="en-GB" sz="800" b="1" dirty="0"/>
            <a:t>Technical considerations</a:t>
          </a:r>
        </a:p>
      </dgm:t>
    </dgm:pt>
    <dgm:pt modelId="{1EBDC42D-F050-426F-B09D-F1218A68115D}" type="parTrans" cxnId="{E3744B9E-480D-4E8C-B4D2-1D96AE56C687}">
      <dgm:prSet/>
      <dgm:spPr/>
      <dgm:t>
        <a:bodyPr/>
        <a:lstStyle/>
        <a:p>
          <a:endParaRPr lang="en-GB" sz="1800" b="1"/>
        </a:p>
      </dgm:t>
    </dgm:pt>
    <dgm:pt modelId="{6B8B628C-282B-411E-9DD8-EC88C8F87BE6}" type="sibTrans" cxnId="{E3744B9E-480D-4E8C-B4D2-1D96AE56C687}">
      <dgm:prSet/>
      <dgm:spPr/>
      <dgm:t>
        <a:bodyPr/>
        <a:lstStyle/>
        <a:p>
          <a:endParaRPr lang="en-GB" sz="1800" b="1"/>
        </a:p>
      </dgm:t>
    </dgm:pt>
    <dgm:pt modelId="{F0934BB5-BF52-4CAD-91B1-1B2B52D16A3C}">
      <dgm:prSet phldrT="[Text]" custT="1"/>
      <dgm:spPr>
        <a:solidFill>
          <a:srgbClr val="97C66C"/>
        </a:solidFill>
        <a:ln>
          <a:noFill/>
        </a:ln>
      </dgm:spPr>
      <dgm:t>
        <a:bodyPr/>
        <a:lstStyle/>
        <a:p>
          <a:r>
            <a:rPr lang="en-GB" sz="800"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File structure</a:t>
          </a:r>
          <a:endParaRPr lang="en-GB" sz="800" b="1" dirty="0">
            <a:solidFill>
              <a:schemeClr val="bg1"/>
            </a:solidFill>
          </a:endParaRPr>
        </a:p>
      </dgm:t>
    </dgm:pt>
    <dgm:pt modelId="{2059E5AB-7D30-4EAF-88A0-B409D19E7BE8}" type="parTrans" cxnId="{A882FD7A-31E3-4539-B5DD-FE5B8EF2E93D}">
      <dgm:prSet/>
      <dgm:spPr/>
      <dgm:t>
        <a:bodyPr/>
        <a:lstStyle/>
        <a:p>
          <a:endParaRPr lang="en-GB"/>
        </a:p>
      </dgm:t>
    </dgm:pt>
    <dgm:pt modelId="{A2C88662-3B5A-4374-99A4-F9C9787757B6}" type="sibTrans" cxnId="{A882FD7A-31E3-4539-B5DD-FE5B8EF2E93D}">
      <dgm:prSet/>
      <dgm:spPr/>
      <dgm:t>
        <a:bodyPr/>
        <a:lstStyle/>
        <a:p>
          <a:endParaRPr lang="en-GB"/>
        </a:p>
      </dgm:t>
    </dgm:pt>
    <dgm:pt modelId="{B187EE7D-9B79-4242-851B-80779D684C8A}" type="pres">
      <dgm:prSet presAssocID="{60F95436-55F5-4012-A71B-51CF1A9479B0}" presName="Name0" presStyleCnt="0">
        <dgm:presLayoutVars>
          <dgm:chMax val="1"/>
          <dgm:chPref val="1"/>
          <dgm:dir/>
          <dgm:animOne val="branch"/>
          <dgm:animLvl val="lvl"/>
        </dgm:presLayoutVars>
      </dgm:prSet>
      <dgm:spPr/>
    </dgm:pt>
    <dgm:pt modelId="{CF07347C-914C-45AF-A11D-25D0B31CD298}" type="pres">
      <dgm:prSet presAssocID="{138C2572-38C4-4321-8F57-51EE490DA109}" presName="singleCycle" presStyleCnt="0"/>
      <dgm:spPr/>
    </dgm:pt>
    <dgm:pt modelId="{0646B5D3-5B60-4A77-8BF9-C955B1AC66A6}" type="pres">
      <dgm:prSet presAssocID="{138C2572-38C4-4321-8F57-51EE490DA109}" presName="singleCenter" presStyleLbl="node1" presStyleIdx="0" presStyleCnt="6">
        <dgm:presLayoutVars>
          <dgm:chMax val="7"/>
          <dgm:chPref val="7"/>
        </dgm:presLayoutVars>
      </dgm:prSet>
      <dgm:spPr/>
    </dgm:pt>
    <dgm:pt modelId="{57154378-A0DF-410D-A2A9-89217B72A403}" type="pres">
      <dgm:prSet presAssocID="{0D2E1EAE-68EA-4DF2-8DBC-C1693435FAA4}" presName="Name56" presStyleLbl="parChTrans1D2" presStyleIdx="0" presStyleCnt="5"/>
      <dgm:spPr/>
    </dgm:pt>
    <dgm:pt modelId="{F4CCE531-E896-43FA-8A1B-28ADECD08634}" type="pres">
      <dgm:prSet presAssocID="{456EF42B-DAE2-4A33-BEE2-9FABAA39992D}" presName="text0" presStyleLbl="node1" presStyleIdx="1" presStyleCnt="6">
        <dgm:presLayoutVars>
          <dgm:bulletEnabled val="1"/>
        </dgm:presLayoutVars>
      </dgm:prSet>
      <dgm:spPr/>
    </dgm:pt>
    <dgm:pt modelId="{10F5BA41-C4E9-4AA2-A49F-BA32D7B7E5C3}" type="pres">
      <dgm:prSet presAssocID="{CAF530AD-EE11-408E-B3A6-240EE27EF048}" presName="Name56" presStyleLbl="parChTrans1D2" presStyleIdx="1" presStyleCnt="5"/>
      <dgm:spPr/>
    </dgm:pt>
    <dgm:pt modelId="{8EE90204-3FC3-4CA9-AB72-FD7264843190}" type="pres">
      <dgm:prSet presAssocID="{A86780D8-3E6B-4F4B-B614-934B365079E3}" presName="text0" presStyleLbl="node1" presStyleIdx="2" presStyleCnt="6" custRadScaleRad="122066" custRadScaleInc="-64983">
        <dgm:presLayoutVars>
          <dgm:bulletEnabled val="1"/>
        </dgm:presLayoutVars>
      </dgm:prSet>
      <dgm:spPr/>
    </dgm:pt>
    <dgm:pt modelId="{A2C324AD-5874-487B-942D-4F142DF03A2D}" type="pres">
      <dgm:prSet presAssocID="{E8B8E7AA-2305-4D6E-9C93-23573CCFC12B}" presName="Name56" presStyleLbl="parChTrans1D2" presStyleIdx="2" presStyleCnt="5"/>
      <dgm:spPr/>
    </dgm:pt>
    <dgm:pt modelId="{47648DCA-DA24-4914-94BE-7462DC68967F}" type="pres">
      <dgm:prSet presAssocID="{B0DF079E-60EA-43BB-8916-6BEF790BDF18}" presName="text0" presStyleLbl="node1" presStyleIdx="3" presStyleCnt="6" custRadScaleRad="94037" custRadScaleInc="26060">
        <dgm:presLayoutVars>
          <dgm:bulletEnabled val="1"/>
        </dgm:presLayoutVars>
      </dgm:prSet>
      <dgm:spPr/>
    </dgm:pt>
    <dgm:pt modelId="{F5A45308-6CFE-40BC-B98E-03A68D46C70A}" type="pres">
      <dgm:prSet presAssocID="{1EBDC42D-F050-426F-B09D-F1218A68115D}" presName="Name56" presStyleLbl="parChTrans1D2" presStyleIdx="3" presStyleCnt="5"/>
      <dgm:spPr/>
    </dgm:pt>
    <dgm:pt modelId="{18DDB1CA-9C75-4D86-9AA3-7968BF6A6562}" type="pres">
      <dgm:prSet presAssocID="{51699ACC-39AF-4BF3-82AF-90F40507C124}" presName="text0" presStyleLbl="node1" presStyleIdx="4" presStyleCnt="6">
        <dgm:presLayoutVars>
          <dgm:bulletEnabled val="1"/>
        </dgm:presLayoutVars>
      </dgm:prSet>
      <dgm:spPr/>
    </dgm:pt>
    <dgm:pt modelId="{07C132DA-BBFD-4F4F-BB5E-A860D31FEC75}" type="pres">
      <dgm:prSet presAssocID="{2059E5AB-7D30-4EAF-88A0-B409D19E7BE8}" presName="Name56" presStyleLbl="parChTrans1D2" presStyleIdx="4" presStyleCnt="5"/>
      <dgm:spPr/>
    </dgm:pt>
    <dgm:pt modelId="{02BF4E86-9CAC-43A4-A22A-579E8E25B557}" type="pres">
      <dgm:prSet presAssocID="{F0934BB5-BF52-4CAD-91B1-1B2B52D16A3C}" presName="text0" presStyleLbl="node1" presStyleIdx="5" presStyleCnt="6">
        <dgm:presLayoutVars>
          <dgm:bulletEnabled val="1"/>
        </dgm:presLayoutVars>
      </dgm:prSet>
      <dgm:spPr/>
    </dgm:pt>
  </dgm:ptLst>
  <dgm:cxnLst>
    <dgm:cxn modelId="{F6424A11-B6A6-4641-985E-9C4B71CF6E74}" type="presOf" srcId="{138C2572-38C4-4321-8F57-51EE490DA109}" destId="{0646B5D3-5B60-4A77-8BF9-C955B1AC66A6}" srcOrd="0" destOrd="0" presId="urn:microsoft.com/office/officeart/2008/layout/RadialCluster"/>
    <dgm:cxn modelId="{17F07F17-9D5B-47FF-B4AB-6B5147FC841B}" type="presOf" srcId="{B0DF079E-60EA-43BB-8916-6BEF790BDF18}" destId="{47648DCA-DA24-4914-94BE-7462DC68967F}" srcOrd="0" destOrd="0" presId="urn:microsoft.com/office/officeart/2008/layout/RadialCluster"/>
    <dgm:cxn modelId="{82A92F40-E73E-4103-85EA-A5E1C46C7400}" type="presOf" srcId="{F0934BB5-BF52-4CAD-91B1-1B2B52D16A3C}" destId="{02BF4E86-9CAC-43A4-A22A-579E8E25B557}" srcOrd="0" destOrd="0" presId="urn:microsoft.com/office/officeart/2008/layout/RadialCluster"/>
    <dgm:cxn modelId="{8A654C61-6797-414F-953D-C976E4F33D90}" type="presOf" srcId="{60F95436-55F5-4012-A71B-51CF1A9479B0}" destId="{B187EE7D-9B79-4242-851B-80779D684C8A}" srcOrd="0" destOrd="0" presId="urn:microsoft.com/office/officeart/2008/layout/RadialCluster"/>
    <dgm:cxn modelId="{89A4F74D-97BE-4FE4-97EA-968397A98338}" type="presOf" srcId="{A86780D8-3E6B-4F4B-B614-934B365079E3}" destId="{8EE90204-3FC3-4CA9-AB72-FD7264843190}" srcOrd="0" destOrd="0" presId="urn:microsoft.com/office/officeart/2008/layout/RadialCluster"/>
    <dgm:cxn modelId="{C52BA952-E947-4F83-90A3-955E9BB96AA0}" srcId="{138C2572-38C4-4321-8F57-51EE490DA109}" destId="{456EF42B-DAE2-4A33-BEE2-9FABAA39992D}" srcOrd="0" destOrd="0" parTransId="{0D2E1EAE-68EA-4DF2-8DBC-C1693435FAA4}" sibTransId="{8A4334C1-4B1D-4DCB-A471-7E2616FAE5DF}"/>
    <dgm:cxn modelId="{6E878359-1C2C-4D8D-B0B5-4D369682CF14}" type="presOf" srcId="{456EF42B-DAE2-4A33-BEE2-9FABAA39992D}" destId="{F4CCE531-E896-43FA-8A1B-28ADECD08634}" srcOrd="0" destOrd="0" presId="urn:microsoft.com/office/officeart/2008/layout/RadialCluster"/>
    <dgm:cxn modelId="{FC32B379-1D92-4B51-AD85-ACD9A124269F}" type="presOf" srcId="{E8B8E7AA-2305-4D6E-9C93-23573CCFC12B}" destId="{A2C324AD-5874-487B-942D-4F142DF03A2D}" srcOrd="0" destOrd="0" presId="urn:microsoft.com/office/officeart/2008/layout/RadialCluster"/>
    <dgm:cxn modelId="{A882FD7A-31E3-4539-B5DD-FE5B8EF2E93D}" srcId="{138C2572-38C4-4321-8F57-51EE490DA109}" destId="{F0934BB5-BF52-4CAD-91B1-1B2B52D16A3C}" srcOrd="4" destOrd="0" parTransId="{2059E5AB-7D30-4EAF-88A0-B409D19E7BE8}" sibTransId="{A2C88662-3B5A-4374-99A4-F9C9787757B6}"/>
    <dgm:cxn modelId="{9C83947D-B005-473A-8504-6ECAF83B6F1C}" type="presOf" srcId="{1EBDC42D-F050-426F-B09D-F1218A68115D}" destId="{F5A45308-6CFE-40BC-B98E-03A68D46C70A}" srcOrd="0" destOrd="0" presId="urn:microsoft.com/office/officeart/2008/layout/RadialCluster"/>
    <dgm:cxn modelId="{5D1AD28B-328F-423E-8A2F-A86F7F42A203}" type="presOf" srcId="{0D2E1EAE-68EA-4DF2-8DBC-C1693435FAA4}" destId="{57154378-A0DF-410D-A2A9-89217B72A403}" srcOrd="0" destOrd="0" presId="urn:microsoft.com/office/officeart/2008/layout/RadialCluster"/>
    <dgm:cxn modelId="{E3744B9E-480D-4E8C-B4D2-1D96AE56C687}" srcId="{138C2572-38C4-4321-8F57-51EE490DA109}" destId="{51699ACC-39AF-4BF3-82AF-90F40507C124}" srcOrd="3" destOrd="0" parTransId="{1EBDC42D-F050-426F-B09D-F1218A68115D}" sibTransId="{6B8B628C-282B-411E-9DD8-EC88C8F87BE6}"/>
    <dgm:cxn modelId="{F23EC8AA-BC6B-4511-BC6A-5A195AB96805}" type="presOf" srcId="{2059E5AB-7D30-4EAF-88A0-B409D19E7BE8}" destId="{07C132DA-BBFD-4F4F-BB5E-A860D31FEC75}" srcOrd="0" destOrd="0" presId="urn:microsoft.com/office/officeart/2008/layout/RadialCluster"/>
    <dgm:cxn modelId="{746552D1-20BA-4B20-8C04-2E9F4F0D0A51}" srcId="{138C2572-38C4-4321-8F57-51EE490DA109}" destId="{A86780D8-3E6B-4F4B-B614-934B365079E3}" srcOrd="1" destOrd="0" parTransId="{CAF530AD-EE11-408E-B3A6-240EE27EF048}" sibTransId="{FD69F264-BAA9-418F-BD60-82F090D31ECB}"/>
    <dgm:cxn modelId="{F75A8BDD-0659-436D-BFE7-62B6C2CE136B}" type="presOf" srcId="{51699ACC-39AF-4BF3-82AF-90F40507C124}" destId="{18DDB1CA-9C75-4D86-9AA3-7968BF6A6562}" srcOrd="0" destOrd="0" presId="urn:microsoft.com/office/officeart/2008/layout/RadialCluster"/>
    <dgm:cxn modelId="{D7C7E5F7-EA63-4A23-A7C8-F8727FFA6C89}" type="presOf" srcId="{CAF530AD-EE11-408E-B3A6-240EE27EF048}" destId="{10F5BA41-C4E9-4AA2-A49F-BA32D7B7E5C3}" srcOrd="0" destOrd="0" presId="urn:microsoft.com/office/officeart/2008/layout/RadialCluster"/>
    <dgm:cxn modelId="{06AA5BFB-12DF-4135-8724-EB3F772DC858}" srcId="{138C2572-38C4-4321-8F57-51EE490DA109}" destId="{B0DF079E-60EA-43BB-8916-6BEF790BDF18}" srcOrd="2" destOrd="0" parTransId="{E8B8E7AA-2305-4D6E-9C93-23573CCFC12B}" sibTransId="{5A141CE9-1998-4F9D-B487-8E26F7C189D4}"/>
    <dgm:cxn modelId="{DA6484FE-FF24-4B51-AE30-F28C4F330B53}" srcId="{60F95436-55F5-4012-A71B-51CF1A9479B0}" destId="{138C2572-38C4-4321-8F57-51EE490DA109}" srcOrd="0" destOrd="0" parTransId="{823B8C29-C708-46A5-BF73-7E05799CC077}" sibTransId="{F08ED7AD-10B5-4879-8F50-BAA4B04F0055}"/>
    <dgm:cxn modelId="{2ED8ABB7-BA7F-4B47-BB18-491CDF750071}" type="presParOf" srcId="{B187EE7D-9B79-4242-851B-80779D684C8A}" destId="{CF07347C-914C-45AF-A11D-25D0B31CD298}" srcOrd="0" destOrd="0" presId="urn:microsoft.com/office/officeart/2008/layout/RadialCluster"/>
    <dgm:cxn modelId="{15040FD6-5EF5-493C-8CD8-6916A6CC88DD}" type="presParOf" srcId="{CF07347C-914C-45AF-A11D-25D0B31CD298}" destId="{0646B5D3-5B60-4A77-8BF9-C955B1AC66A6}" srcOrd="0" destOrd="0" presId="urn:microsoft.com/office/officeart/2008/layout/RadialCluster"/>
    <dgm:cxn modelId="{67C52BAB-50CA-4A3A-8595-F9C99A6FC215}" type="presParOf" srcId="{CF07347C-914C-45AF-A11D-25D0B31CD298}" destId="{57154378-A0DF-410D-A2A9-89217B72A403}" srcOrd="1" destOrd="0" presId="urn:microsoft.com/office/officeart/2008/layout/RadialCluster"/>
    <dgm:cxn modelId="{BF84DDF4-2A7F-47D3-9A06-8C162F6DFDF6}" type="presParOf" srcId="{CF07347C-914C-45AF-A11D-25D0B31CD298}" destId="{F4CCE531-E896-43FA-8A1B-28ADECD08634}" srcOrd="2" destOrd="0" presId="urn:microsoft.com/office/officeart/2008/layout/RadialCluster"/>
    <dgm:cxn modelId="{13815A5C-7F63-4223-ABB8-4E8491D4521A}" type="presParOf" srcId="{CF07347C-914C-45AF-A11D-25D0B31CD298}" destId="{10F5BA41-C4E9-4AA2-A49F-BA32D7B7E5C3}" srcOrd="3" destOrd="0" presId="urn:microsoft.com/office/officeart/2008/layout/RadialCluster"/>
    <dgm:cxn modelId="{73C004D7-CCDB-4883-BD61-C5C18AC526BF}" type="presParOf" srcId="{CF07347C-914C-45AF-A11D-25D0B31CD298}" destId="{8EE90204-3FC3-4CA9-AB72-FD7264843190}" srcOrd="4" destOrd="0" presId="urn:microsoft.com/office/officeart/2008/layout/RadialCluster"/>
    <dgm:cxn modelId="{6A2CF7BA-B5AD-4065-A4F8-12B7C7ABF226}" type="presParOf" srcId="{CF07347C-914C-45AF-A11D-25D0B31CD298}" destId="{A2C324AD-5874-487B-942D-4F142DF03A2D}" srcOrd="5" destOrd="0" presId="urn:microsoft.com/office/officeart/2008/layout/RadialCluster"/>
    <dgm:cxn modelId="{FEAF09FB-B1E8-4797-B199-0A96EB506DDE}" type="presParOf" srcId="{CF07347C-914C-45AF-A11D-25D0B31CD298}" destId="{47648DCA-DA24-4914-94BE-7462DC68967F}" srcOrd="6" destOrd="0" presId="urn:microsoft.com/office/officeart/2008/layout/RadialCluster"/>
    <dgm:cxn modelId="{587869C1-52FB-401B-8379-8DA1D4E80BAD}" type="presParOf" srcId="{CF07347C-914C-45AF-A11D-25D0B31CD298}" destId="{F5A45308-6CFE-40BC-B98E-03A68D46C70A}" srcOrd="7" destOrd="0" presId="urn:microsoft.com/office/officeart/2008/layout/RadialCluster"/>
    <dgm:cxn modelId="{DCA5AEE6-4D54-4E89-8F80-0841D8F031DC}" type="presParOf" srcId="{CF07347C-914C-45AF-A11D-25D0B31CD298}" destId="{18DDB1CA-9C75-4D86-9AA3-7968BF6A6562}" srcOrd="8" destOrd="0" presId="urn:microsoft.com/office/officeart/2008/layout/RadialCluster"/>
    <dgm:cxn modelId="{7F4E56E8-97BE-404C-8A01-D8468E740DF9}" type="presParOf" srcId="{CF07347C-914C-45AF-A11D-25D0B31CD298}" destId="{07C132DA-BBFD-4F4F-BB5E-A860D31FEC75}" srcOrd="9" destOrd="0" presId="urn:microsoft.com/office/officeart/2008/layout/RadialCluster"/>
    <dgm:cxn modelId="{E8DD916D-A1DF-48EC-B9B7-DF8D29A742AA}" type="presParOf" srcId="{CF07347C-914C-45AF-A11D-25D0B31CD298}" destId="{02BF4E86-9CAC-43A4-A22A-579E8E25B557}" srcOrd="10"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F95436-55F5-4012-A71B-51CF1A9479B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138C2572-38C4-4321-8F57-51EE490DA109}">
      <dgm:prSet phldrT="[Text]" custT="1"/>
      <dgm:spPr>
        <a:solidFill>
          <a:srgbClr val="6E559A"/>
        </a:solidFill>
      </dgm:spPr>
      <dgm:t>
        <a:bodyPr/>
        <a:lstStyle/>
        <a:p>
          <a:r>
            <a:rPr lang="en-GB" sz="2000" b="1" dirty="0"/>
            <a:t>Website Design </a:t>
          </a:r>
          <a:r>
            <a:rPr lang="en-GB" sz="1100" b="0" i="1" dirty="0"/>
            <a:t>(physical documentation)</a:t>
          </a:r>
          <a:endParaRPr lang="en-GB" sz="1600" b="0" i="1" dirty="0"/>
        </a:p>
      </dgm:t>
    </dgm:pt>
    <dgm:pt modelId="{823B8C29-C708-46A5-BF73-7E05799CC077}" type="parTrans" cxnId="{DA6484FE-FF24-4B51-AE30-F28C4F330B53}">
      <dgm:prSet/>
      <dgm:spPr/>
      <dgm:t>
        <a:bodyPr/>
        <a:lstStyle/>
        <a:p>
          <a:endParaRPr lang="en-GB"/>
        </a:p>
      </dgm:t>
    </dgm:pt>
    <dgm:pt modelId="{F08ED7AD-10B5-4879-8F50-BAA4B04F0055}" type="sibTrans" cxnId="{DA6484FE-FF24-4B51-AE30-F28C4F330B53}">
      <dgm:prSet/>
      <dgm:spPr/>
      <dgm:t>
        <a:bodyPr/>
        <a:lstStyle/>
        <a:p>
          <a:endParaRPr lang="en-GB"/>
        </a:p>
      </dgm:t>
    </dgm:pt>
    <dgm:pt modelId="{456EF42B-DAE2-4A33-BEE2-9FABAA39992D}">
      <dgm:prSet phldrT="[Text]"/>
      <dgm:spPr>
        <a:solidFill>
          <a:srgbClr val="6E559A"/>
        </a:solidFill>
        <a:ln>
          <a:noFill/>
        </a:ln>
      </dgm:spPr>
      <dgm:t>
        <a:bodyPr/>
        <a:lstStyle/>
        <a:p>
          <a:r>
            <a:rPr lang="en-GB"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Mind maps</a:t>
          </a:r>
          <a:endParaRPr lang="en-GB" b="1" dirty="0">
            <a:solidFill>
              <a:schemeClr val="bg1"/>
            </a:solidFill>
          </a:endParaRPr>
        </a:p>
      </dgm:t>
    </dgm:pt>
    <dgm:pt modelId="{0D2E1EAE-68EA-4DF2-8DBC-C1693435FAA4}" type="parTrans" cxnId="{C52BA952-E947-4F83-90A3-955E9BB96AA0}">
      <dgm:prSet/>
      <dgm:spPr/>
      <dgm:t>
        <a:bodyPr/>
        <a:lstStyle/>
        <a:p>
          <a:endParaRPr lang="en-GB"/>
        </a:p>
      </dgm:t>
    </dgm:pt>
    <dgm:pt modelId="{8A4334C1-4B1D-4DCB-A471-7E2616FAE5DF}" type="sibTrans" cxnId="{C52BA952-E947-4F83-90A3-955E9BB96AA0}">
      <dgm:prSet/>
      <dgm:spPr/>
      <dgm:t>
        <a:bodyPr/>
        <a:lstStyle/>
        <a:p>
          <a:endParaRPr lang="en-GB"/>
        </a:p>
      </dgm:t>
    </dgm:pt>
    <dgm:pt modelId="{36A4F4B9-932C-43DB-809C-C5BCF5099C3B}">
      <dgm:prSet phldrT="[Text]"/>
      <dgm:spPr>
        <a:solidFill>
          <a:srgbClr val="6E559A"/>
        </a:solidFill>
        <a:ln>
          <a:noFill/>
        </a:ln>
      </dgm:spPr>
      <dgm:t>
        <a:bodyPr/>
        <a:lstStyle/>
        <a:p>
          <a:r>
            <a:rPr lang="en-GB"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Sketches</a:t>
          </a:r>
          <a:endParaRPr lang="en-GB" b="1" dirty="0">
            <a:solidFill>
              <a:schemeClr val="bg1"/>
            </a:solidFill>
          </a:endParaRPr>
        </a:p>
      </dgm:t>
    </dgm:pt>
    <dgm:pt modelId="{E6276EC2-3D7C-42B7-B30A-7C8E66A819D3}" type="parTrans" cxnId="{286D77F0-6939-4A65-AF72-46B4F441EF79}">
      <dgm:prSet/>
      <dgm:spPr/>
      <dgm:t>
        <a:bodyPr/>
        <a:lstStyle/>
        <a:p>
          <a:endParaRPr lang="en-GB"/>
        </a:p>
      </dgm:t>
    </dgm:pt>
    <dgm:pt modelId="{A1BD933D-00F8-4088-AEED-12B34B55F51E}" type="sibTrans" cxnId="{286D77F0-6939-4A65-AF72-46B4F441EF79}">
      <dgm:prSet/>
      <dgm:spPr/>
      <dgm:t>
        <a:bodyPr/>
        <a:lstStyle/>
        <a:p>
          <a:endParaRPr lang="en-GB"/>
        </a:p>
      </dgm:t>
    </dgm:pt>
    <dgm:pt modelId="{1D5C2AD2-F654-4757-AE3D-6B5294905A01}">
      <dgm:prSet phldrT="[Text]"/>
      <dgm:spPr>
        <a:solidFill>
          <a:srgbClr val="6E559A"/>
        </a:solidFill>
        <a:ln>
          <a:noFill/>
        </a:ln>
      </dgm:spPr>
      <dgm:t>
        <a:bodyPr/>
        <a:lstStyle/>
        <a:p>
          <a:r>
            <a:rPr lang="en-GB"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Page Layout</a:t>
          </a:r>
          <a:endParaRPr lang="en-GB" b="1" dirty="0">
            <a:solidFill>
              <a:schemeClr val="bg1"/>
            </a:solidFill>
          </a:endParaRPr>
        </a:p>
      </dgm:t>
    </dgm:pt>
    <dgm:pt modelId="{E9F43323-6B0F-4F7B-A793-2254CC9A3D32}" type="parTrans" cxnId="{27541760-678C-418A-B3E7-880D54CFBBA7}">
      <dgm:prSet/>
      <dgm:spPr/>
      <dgm:t>
        <a:bodyPr/>
        <a:lstStyle/>
        <a:p>
          <a:endParaRPr lang="en-GB"/>
        </a:p>
      </dgm:t>
    </dgm:pt>
    <dgm:pt modelId="{A821478C-047E-4A62-B861-A404188FF00A}" type="sibTrans" cxnId="{27541760-678C-418A-B3E7-880D54CFBBA7}">
      <dgm:prSet/>
      <dgm:spPr/>
      <dgm:t>
        <a:bodyPr/>
        <a:lstStyle/>
        <a:p>
          <a:endParaRPr lang="en-GB"/>
        </a:p>
      </dgm:t>
    </dgm:pt>
    <dgm:pt modelId="{2A262FC1-8EF1-4400-B4D5-D2A25962944B}">
      <dgm:prSet phldrT="[Text]"/>
      <dgm:spPr>
        <a:solidFill>
          <a:srgbClr val="6E559A"/>
        </a:solidFill>
        <a:ln>
          <a:noFill/>
        </a:ln>
      </dgm:spPr>
      <dgm:t>
        <a:bodyPr/>
        <a:lstStyle/>
        <a:p>
          <a:r>
            <a:rPr lang="en-GB" b="1"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Mood boards</a:t>
          </a:r>
          <a:endParaRPr lang="en-GB" b="1" dirty="0">
            <a:solidFill>
              <a:schemeClr val="bg1"/>
            </a:solidFill>
          </a:endParaRPr>
        </a:p>
      </dgm:t>
    </dgm:pt>
    <dgm:pt modelId="{6EB8CDFE-6376-4BC0-8ACC-285AC8949DD3}" type="parTrans" cxnId="{49C361FC-958F-44C4-A072-B82668E85997}">
      <dgm:prSet/>
      <dgm:spPr/>
      <dgm:t>
        <a:bodyPr/>
        <a:lstStyle/>
        <a:p>
          <a:endParaRPr lang="en-GB"/>
        </a:p>
      </dgm:t>
    </dgm:pt>
    <dgm:pt modelId="{95D3386C-027C-486A-A6D4-65183F9A06CB}" type="sibTrans" cxnId="{49C361FC-958F-44C4-A072-B82668E85997}">
      <dgm:prSet/>
      <dgm:spPr/>
      <dgm:t>
        <a:bodyPr/>
        <a:lstStyle/>
        <a:p>
          <a:endParaRPr lang="en-GB"/>
        </a:p>
      </dgm:t>
    </dgm:pt>
    <dgm:pt modelId="{53983D69-A237-45D0-B7F4-0394FCC7AB96}">
      <dgm:prSet phldrT="[Text]"/>
      <dgm:spPr>
        <a:solidFill>
          <a:srgbClr val="6E559A"/>
        </a:solidFill>
        <a:ln>
          <a:noFill/>
        </a:ln>
      </dgm:spPr>
      <dgm:t>
        <a:bodyPr/>
        <a:lstStyle/>
        <a:p>
          <a:r>
            <a:rPr lang="en-GB" b="1"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Sitemap</a:t>
          </a:r>
          <a:endParaRPr lang="en-GB" b="1" dirty="0">
            <a:solidFill>
              <a:schemeClr val="bg1"/>
            </a:solidFill>
          </a:endParaRPr>
        </a:p>
      </dgm:t>
    </dgm:pt>
    <dgm:pt modelId="{6218B791-AA4C-423E-B659-CCEE9C61E76B}" type="parTrans" cxnId="{8C62009D-F864-4442-ADB9-280AB33A8F26}">
      <dgm:prSet/>
      <dgm:spPr/>
      <dgm:t>
        <a:bodyPr/>
        <a:lstStyle/>
        <a:p>
          <a:endParaRPr lang="en-GB"/>
        </a:p>
      </dgm:t>
    </dgm:pt>
    <dgm:pt modelId="{659721EA-47D1-4AE9-8920-D2EBFCEFE83A}" type="sibTrans" cxnId="{8C62009D-F864-4442-ADB9-280AB33A8F26}">
      <dgm:prSet/>
      <dgm:spPr/>
      <dgm:t>
        <a:bodyPr/>
        <a:lstStyle/>
        <a:p>
          <a:endParaRPr lang="en-GB"/>
        </a:p>
      </dgm:t>
    </dgm:pt>
    <dgm:pt modelId="{4180F1D8-4DCE-491E-A124-55B1B9D3CE5E}">
      <dgm:prSet phldrT="[Text]"/>
      <dgm:spPr>
        <a:solidFill>
          <a:srgbClr val="6E559A"/>
        </a:solidFill>
        <a:ln>
          <a:noFill/>
        </a:ln>
      </dgm:spPr>
      <dgm:t>
        <a:bodyPr/>
        <a:lstStyle/>
        <a:p>
          <a:r>
            <a:rPr lang="en-GB" b="1"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Storyboarding</a:t>
          </a:r>
          <a:endParaRPr lang="en-GB" b="1" dirty="0">
            <a:solidFill>
              <a:schemeClr val="bg1"/>
            </a:solidFill>
          </a:endParaRPr>
        </a:p>
      </dgm:t>
    </dgm:pt>
    <dgm:pt modelId="{F94B00FF-343E-420B-9FA9-52CE5364B00C}" type="parTrans" cxnId="{533189C5-FB23-46B1-AEC7-694BC3ED6860}">
      <dgm:prSet/>
      <dgm:spPr/>
      <dgm:t>
        <a:bodyPr/>
        <a:lstStyle/>
        <a:p>
          <a:endParaRPr lang="en-GB"/>
        </a:p>
      </dgm:t>
    </dgm:pt>
    <dgm:pt modelId="{A7103BFA-4548-4FA5-B77E-87E2A580248E}" type="sibTrans" cxnId="{533189C5-FB23-46B1-AEC7-694BC3ED6860}">
      <dgm:prSet/>
      <dgm:spPr/>
      <dgm:t>
        <a:bodyPr/>
        <a:lstStyle/>
        <a:p>
          <a:endParaRPr lang="en-GB"/>
        </a:p>
      </dgm:t>
    </dgm:pt>
    <dgm:pt modelId="{B187EE7D-9B79-4242-851B-80779D684C8A}" type="pres">
      <dgm:prSet presAssocID="{60F95436-55F5-4012-A71B-51CF1A9479B0}" presName="Name0" presStyleCnt="0">
        <dgm:presLayoutVars>
          <dgm:chMax val="1"/>
          <dgm:chPref val="1"/>
          <dgm:dir/>
          <dgm:animOne val="branch"/>
          <dgm:animLvl val="lvl"/>
        </dgm:presLayoutVars>
      </dgm:prSet>
      <dgm:spPr/>
    </dgm:pt>
    <dgm:pt modelId="{CF07347C-914C-45AF-A11D-25D0B31CD298}" type="pres">
      <dgm:prSet presAssocID="{138C2572-38C4-4321-8F57-51EE490DA109}" presName="singleCycle" presStyleCnt="0"/>
      <dgm:spPr/>
    </dgm:pt>
    <dgm:pt modelId="{0646B5D3-5B60-4A77-8BF9-C955B1AC66A6}" type="pres">
      <dgm:prSet presAssocID="{138C2572-38C4-4321-8F57-51EE490DA109}" presName="singleCenter" presStyleLbl="node1" presStyleIdx="0" presStyleCnt="7">
        <dgm:presLayoutVars>
          <dgm:chMax val="7"/>
          <dgm:chPref val="7"/>
        </dgm:presLayoutVars>
      </dgm:prSet>
      <dgm:spPr/>
    </dgm:pt>
    <dgm:pt modelId="{57154378-A0DF-410D-A2A9-89217B72A403}" type="pres">
      <dgm:prSet presAssocID="{0D2E1EAE-68EA-4DF2-8DBC-C1693435FAA4}" presName="Name56" presStyleLbl="parChTrans1D2" presStyleIdx="0" presStyleCnt="6"/>
      <dgm:spPr/>
    </dgm:pt>
    <dgm:pt modelId="{F4CCE531-E896-43FA-8A1B-28ADECD08634}" type="pres">
      <dgm:prSet presAssocID="{456EF42B-DAE2-4A33-BEE2-9FABAA39992D}" presName="text0" presStyleLbl="node1" presStyleIdx="1" presStyleCnt="7">
        <dgm:presLayoutVars>
          <dgm:bulletEnabled val="1"/>
        </dgm:presLayoutVars>
      </dgm:prSet>
      <dgm:spPr/>
    </dgm:pt>
    <dgm:pt modelId="{D8F0E423-40ED-4C65-B894-C38F2233BAB9}" type="pres">
      <dgm:prSet presAssocID="{E6276EC2-3D7C-42B7-B30A-7C8E66A819D3}" presName="Name56" presStyleLbl="parChTrans1D2" presStyleIdx="1" presStyleCnt="6"/>
      <dgm:spPr/>
    </dgm:pt>
    <dgm:pt modelId="{8C1C88DA-AE2E-4388-BF00-D0284089241C}" type="pres">
      <dgm:prSet presAssocID="{36A4F4B9-932C-43DB-809C-C5BCF5099C3B}" presName="text0" presStyleLbl="node1" presStyleIdx="2" presStyleCnt="7">
        <dgm:presLayoutVars>
          <dgm:bulletEnabled val="1"/>
        </dgm:presLayoutVars>
      </dgm:prSet>
      <dgm:spPr/>
    </dgm:pt>
    <dgm:pt modelId="{480964E9-83F7-42A0-A506-5DB6AEFAEF83}" type="pres">
      <dgm:prSet presAssocID="{E9F43323-6B0F-4F7B-A793-2254CC9A3D32}" presName="Name56" presStyleLbl="parChTrans1D2" presStyleIdx="2" presStyleCnt="6"/>
      <dgm:spPr/>
    </dgm:pt>
    <dgm:pt modelId="{7BC15440-3FC3-4BF8-B9FB-84B4312082BA}" type="pres">
      <dgm:prSet presAssocID="{1D5C2AD2-F654-4757-AE3D-6B5294905A01}" presName="text0" presStyleLbl="node1" presStyleIdx="3" presStyleCnt="7">
        <dgm:presLayoutVars>
          <dgm:bulletEnabled val="1"/>
        </dgm:presLayoutVars>
      </dgm:prSet>
      <dgm:spPr/>
    </dgm:pt>
    <dgm:pt modelId="{FF7FA24B-3D87-41AB-A852-8F412F567C98}" type="pres">
      <dgm:prSet presAssocID="{F94B00FF-343E-420B-9FA9-52CE5364B00C}" presName="Name56" presStyleLbl="parChTrans1D2" presStyleIdx="3" presStyleCnt="6"/>
      <dgm:spPr/>
    </dgm:pt>
    <dgm:pt modelId="{EE381295-99E5-47F2-AB2B-C64FA69D5AE1}" type="pres">
      <dgm:prSet presAssocID="{4180F1D8-4DCE-491E-A124-55B1B9D3CE5E}" presName="text0" presStyleLbl="node1" presStyleIdx="4" presStyleCnt="7">
        <dgm:presLayoutVars>
          <dgm:bulletEnabled val="1"/>
        </dgm:presLayoutVars>
      </dgm:prSet>
      <dgm:spPr/>
    </dgm:pt>
    <dgm:pt modelId="{7AC1C49B-4B32-44F9-8BA5-D664B437C403}" type="pres">
      <dgm:prSet presAssocID="{6EB8CDFE-6376-4BC0-8ACC-285AC8949DD3}" presName="Name56" presStyleLbl="parChTrans1D2" presStyleIdx="4" presStyleCnt="6"/>
      <dgm:spPr/>
    </dgm:pt>
    <dgm:pt modelId="{19AF1465-91BA-4481-B0D7-8DEBAC1C2441}" type="pres">
      <dgm:prSet presAssocID="{2A262FC1-8EF1-4400-B4D5-D2A25962944B}" presName="text0" presStyleLbl="node1" presStyleIdx="5" presStyleCnt="7">
        <dgm:presLayoutVars>
          <dgm:bulletEnabled val="1"/>
        </dgm:presLayoutVars>
      </dgm:prSet>
      <dgm:spPr/>
    </dgm:pt>
    <dgm:pt modelId="{E40432C6-136C-4182-A4E9-87EF87169220}" type="pres">
      <dgm:prSet presAssocID="{6218B791-AA4C-423E-B659-CCEE9C61E76B}" presName="Name56" presStyleLbl="parChTrans1D2" presStyleIdx="5" presStyleCnt="6"/>
      <dgm:spPr/>
    </dgm:pt>
    <dgm:pt modelId="{ED089BD0-5DE9-4A5B-B5F8-D1DD07284EA3}" type="pres">
      <dgm:prSet presAssocID="{53983D69-A237-45D0-B7F4-0394FCC7AB96}" presName="text0" presStyleLbl="node1" presStyleIdx="6" presStyleCnt="7">
        <dgm:presLayoutVars>
          <dgm:bulletEnabled val="1"/>
        </dgm:presLayoutVars>
      </dgm:prSet>
      <dgm:spPr/>
    </dgm:pt>
  </dgm:ptLst>
  <dgm:cxnLst>
    <dgm:cxn modelId="{37A5EA01-D650-4D77-A897-5B530B258C2D}" type="presOf" srcId="{E6276EC2-3D7C-42B7-B30A-7C8E66A819D3}" destId="{D8F0E423-40ED-4C65-B894-C38F2233BAB9}" srcOrd="0" destOrd="0" presId="urn:microsoft.com/office/officeart/2008/layout/RadialCluster"/>
    <dgm:cxn modelId="{F6424A11-B6A6-4641-985E-9C4B71CF6E74}" type="presOf" srcId="{138C2572-38C4-4321-8F57-51EE490DA109}" destId="{0646B5D3-5B60-4A77-8BF9-C955B1AC66A6}" srcOrd="0" destOrd="0" presId="urn:microsoft.com/office/officeart/2008/layout/RadialCluster"/>
    <dgm:cxn modelId="{5E9B8C20-B6A6-4904-9BA4-AB76D31DC53D}" type="presOf" srcId="{F94B00FF-343E-420B-9FA9-52CE5364B00C}" destId="{FF7FA24B-3D87-41AB-A852-8F412F567C98}" srcOrd="0" destOrd="0" presId="urn:microsoft.com/office/officeart/2008/layout/RadialCluster"/>
    <dgm:cxn modelId="{37EB3721-9731-4993-B848-70AC82DBF23D}" type="presOf" srcId="{1D5C2AD2-F654-4757-AE3D-6B5294905A01}" destId="{7BC15440-3FC3-4BF8-B9FB-84B4312082BA}" srcOrd="0" destOrd="0" presId="urn:microsoft.com/office/officeart/2008/layout/RadialCluster"/>
    <dgm:cxn modelId="{BF3FA335-6288-41A4-94B0-F5F5FABD428F}" type="presOf" srcId="{6EB8CDFE-6376-4BC0-8ACC-285AC8949DD3}" destId="{7AC1C49B-4B32-44F9-8BA5-D664B437C403}" srcOrd="0" destOrd="0" presId="urn:microsoft.com/office/officeart/2008/layout/RadialCluster"/>
    <dgm:cxn modelId="{27541760-678C-418A-B3E7-880D54CFBBA7}" srcId="{138C2572-38C4-4321-8F57-51EE490DA109}" destId="{1D5C2AD2-F654-4757-AE3D-6B5294905A01}" srcOrd="2" destOrd="0" parTransId="{E9F43323-6B0F-4F7B-A793-2254CC9A3D32}" sibTransId="{A821478C-047E-4A62-B861-A404188FF00A}"/>
    <dgm:cxn modelId="{8A654C61-6797-414F-953D-C976E4F33D90}" type="presOf" srcId="{60F95436-55F5-4012-A71B-51CF1A9479B0}" destId="{B187EE7D-9B79-4242-851B-80779D684C8A}" srcOrd="0" destOrd="0" presId="urn:microsoft.com/office/officeart/2008/layout/RadialCluster"/>
    <dgm:cxn modelId="{C52BA952-E947-4F83-90A3-955E9BB96AA0}" srcId="{138C2572-38C4-4321-8F57-51EE490DA109}" destId="{456EF42B-DAE2-4A33-BEE2-9FABAA39992D}" srcOrd="0" destOrd="0" parTransId="{0D2E1EAE-68EA-4DF2-8DBC-C1693435FAA4}" sibTransId="{8A4334C1-4B1D-4DCB-A471-7E2616FAE5DF}"/>
    <dgm:cxn modelId="{36D24956-8528-454D-8302-A2883A8C13E9}" type="presOf" srcId="{6218B791-AA4C-423E-B659-CCEE9C61E76B}" destId="{E40432C6-136C-4182-A4E9-87EF87169220}" srcOrd="0" destOrd="0" presId="urn:microsoft.com/office/officeart/2008/layout/RadialCluster"/>
    <dgm:cxn modelId="{6E878359-1C2C-4D8D-B0B5-4D369682CF14}" type="presOf" srcId="{456EF42B-DAE2-4A33-BEE2-9FABAA39992D}" destId="{F4CCE531-E896-43FA-8A1B-28ADECD08634}" srcOrd="0" destOrd="0" presId="urn:microsoft.com/office/officeart/2008/layout/RadialCluster"/>
    <dgm:cxn modelId="{A1ACD67B-6A9E-4FF9-9681-3FBB8677AC22}" type="presOf" srcId="{2A262FC1-8EF1-4400-B4D5-D2A25962944B}" destId="{19AF1465-91BA-4481-B0D7-8DEBAC1C2441}" srcOrd="0" destOrd="0" presId="urn:microsoft.com/office/officeart/2008/layout/RadialCluster"/>
    <dgm:cxn modelId="{70A9DB88-EB91-43D7-95C3-67B4A1BC6710}" type="presOf" srcId="{4180F1D8-4DCE-491E-A124-55B1B9D3CE5E}" destId="{EE381295-99E5-47F2-AB2B-C64FA69D5AE1}" srcOrd="0" destOrd="0" presId="urn:microsoft.com/office/officeart/2008/layout/RadialCluster"/>
    <dgm:cxn modelId="{5D1AD28B-328F-423E-8A2F-A86F7F42A203}" type="presOf" srcId="{0D2E1EAE-68EA-4DF2-8DBC-C1693435FAA4}" destId="{57154378-A0DF-410D-A2A9-89217B72A403}" srcOrd="0" destOrd="0" presId="urn:microsoft.com/office/officeart/2008/layout/RadialCluster"/>
    <dgm:cxn modelId="{032FBA90-3F95-4F8F-BC4B-E6B08C53D422}" type="presOf" srcId="{36A4F4B9-932C-43DB-809C-C5BCF5099C3B}" destId="{8C1C88DA-AE2E-4388-BF00-D0284089241C}" srcOrd="0" destOrd="0" presId="urn:microsoft.com/office/officeart/2008/layout/RadialCluster"/>
    <dgm:cxn modelId="{8C62009D-F864-4442-ADB9-280AB33A8F26}" srcId="{138C2572-38C4-4321-8F57-51EE490DA109}" destId="{53983D69-A237-45D0-B7F4-0394FCC7AB96}" srcOrd="5" destOrd="0" parTransId="{6218B791-AA4C-423E-B659-CCEE9C61E76B}" sibTransId="{659721EA-47D1-4AE9-8920-D2EBFCEFE83A}"/>
    <dgm:cxn modelId="{65430EB4-B91D-4D09-9B44-B0738925A6CB}" type="presOf" srcId="{53983D69-A237-45D0-B7F4-0394FCC7AB96}" destId="{ED089BD0-5DE9-4A5B-B5F8-D1DD07284EA3}" srcOrd="0" destOrd="0" presId="urn:microsoft.com/office/officeart/2008/layout/RadialCluster"/>
    <dgm:cxn modelId="{533189C5-FB23-46B1-AEC7-694BC3ED6860}" srcId="{138C2572-38C4-4321-8F57-51EE490DA109}" destId="{4180F1D8-4DCE-491E-A124-55B1B9D3CE5E}" srcOrd="3" destOrd="0" parTransId="{F94B00FF-343E-420B-9FA9-52CE5364B00C}" sibTransId="{A7103BFA-4548-4FA5-B77E-87E2A580248E}"/>
    <dgm:cxn modelId="{811B7CE9-7A01-4145-872D-A8A2EBC85790}" type="presOf" srcId="{E9F43323-6B0F-4F7B-A793-2254CC9A3D32}" destId="{480964E9-83F7-42A0-A506-5DB6AEFAEF83}" srcOrd="0" destOrd="0" presId="urn:microsoft.com/office/officeart/2008/layout/RadialCluster"/>
    <dgm:cxn modelId="{286D77F0-6939-4A65-AF72-46B4F441EF79}" srcId="{138C2572-38C4-4321-8F57-51EE490DA109}" destId="{36A4F4B9-932C-43DB-809C-C5BCF5099C3B}" srcOrd="1" destOrd="0" parTransId="{E6276EC2-3D7C-42B7-B30A-7C8E66A819D3}" sibTransId="{A1BD933D-00F8-4088-AEED-12B34B55F51E}"/>
    <dgm:cxn modelId="{49C361FC-958F-44C4-A072-B82668E85997}" srcId="{138C2572-38C4-4321-8F57-51EE490DA109}" destId="{2A262FC1-8EF1-4400-B4D5-D2A25962944B}" srcOrd="4" destOrd="0" parTransId="{6EB8CDFE-6376-4BC0-8ACC-285AC8949DD3}" sibTransId="{95D3386C-027C-486A-A6D4-65183F9A06CB}"/>
    <dgm:cxn modelId="{DA6484FE-FF24-4B51-AE30-F28C4F330B53}" srcId="{60F95436-55F5-4012-A71B-51CF1A9479B0}" destId="{138C2572-38C4-4321-8F57-51EE490DA109}" srcOrd="0" destOrd="0" parTransId="{823B8C29-C708-46A5-BF73-7E05799CC077}" sibTransId="{F08ED7AD-10B5-4879-8F50-BAA4B04F0055}"/>
    <dgm:cxn modelId="{2ED8ABB7-BA7F-4B47-BB18-491CDF750071}" type="presParOf" srcId="{B187EE7D-9B79-4242-851B-80779D684C8A}" destId="{CF07347C-914C-45AF-A11D-25D0B31CD298}" srcOrd="0" destOrd="0" presId="urn:microsoft.com/office/officeart/2008/layout/RadialCluster"/>
    <dgm:cxn modelId="{15040FD6-5EF5-493C-8CD8-6916A6CC88DD}" type="presParOf" srcId="{CF07347C-914C-45AF-A11D-25D0B31CD298}" destId="{0646B5D3-5B60-4A77-8BF9-C955B1AC66A6}" srcOrd="0" destOrd="0" presId="urn:microsoft.com/office/officeart/2008/layout/RadialCluster"/>
    <dgm:cxn modelId="{67C52BAB-50CA-4A3A-8595-F9C99A6FC215}" type="presParOf" srcId="{CF07347C-914C-45AF-A11D-25D0B31CD298}" destId="{57154378-A0DF-410D-A2A9-89217B72A403}" srcOrd="1" destOrd="0" presId="urn:microsoft.com/office/officeart/2008/layout/RadialCluster"/>
    <dgm:cxn modelId="{BF84DDF4-2A7F-47D3-9A06-8C162F6DFDF6}" type="presParOf" srcId="{CF07347C-914C-45AF-A11D-25D0B31CD298}" destId="{F4CCE531-E896-43FA-8A1B-28ADECD08634}" srcOrd="2" destOrd="0" presId="urn:microsoft.com/office/officeart/2008/layout/RadialCluster"/>
    <dgm:cxn modelId="{D95B578A-3CED-4980-8AD5-27D5B3E397B8}" type="presParOf" srcId="{CF07347C-914C-45AF-A11D-25D0B31CD298}" destId="{D8F0E423-40ED-4C65-B894-C38F2233BAB9}" srcOrd="3" destOrd="0" presId="urn:microsoft.com/office/officeart/2008/layout/RadialCluster"/>
    <dgm:cxn modelId="{FBBE7CDF-3F3A-4A7E-9738-21237CEA98C8}" type="presParOf" srcId="{CF07347C-914C-45AF-A11D-25D0B31CD298}" destId="{8C1C88DA-AE2E-4388-BF00-D0284089241C}" srcOrd="4" destOrd="0" presId="urn:microsoft.com/office/officeart/2008/layout/RadialCluster"/>
    <dgm:cxn modelId="{655470AE-A5D1-454E-AC0C-974C7AE86A88}" type="presParOf" srcId="{CF07347C-914C-45AF-A11D-25D0B31CD298}" destId="{480964E9-83F7-42A0-A506-5DB6AEFAEF83}" srcOrd="5" destOrd="0" presId="urn:microsoft.com/office/officeart/2008/layout/RadialCluster"/>
    <dgm:cxn modelId="{6A7F628C-43A8-417D-B728-40F78DDB2517}" type="presParOf" srcId="{CF07347C-914C-45AF-A11D-25D0B31CD298}" destId="{7BC15440-3FC3-4BF8-B9FB-84B4312082BA}" srcOrd="6" destOrd="0" presId="urn:microsoft.com/office/officeart/2008/layout/RadialCluster"/>
    <dgm:cxn modelId="{543B61D6-A224-40E6-A73E-120256CECAAA}" type="presParOf" srcId="{CF07347C-914C-45AF-A11D-25D0B31CD298}" destId="{FF7FA24B-3D87-41AB-A852-8F412F567C98}" srcOrd="7" destOrd="0" presId="urn:microsoft.com/office/officeart/2008/layout/RadialCluster"/>
    <dgm:cxn modelId="{2AB717CB-D59A-4B7F-8C78-A0D883EF20F9}" type="presParOf" srcId="{CF07347C-914C-45AF-A11D-25D0B31CD298}" destId="{EE381295-99E5-47F2-AB2B-C64FA69D5AE1}" srcOrd="8" destOrd="0" presId="urn:microsoft.com/office/officeart/2008/layout/RadialCluster"/>
    <dgm:cxn modelId="{BA03A06C-1322-4480-9229-C83195A7B508}" type="presParOf" srcId="{CF07347C-914C-45AF-A11D-25D0B31CD298}" destId="{7AC1C49B-4B32-44F9-8BA5-D664B437C403}" srcOrd="9" destOrd="0" presId="urn:microsoft.com/office/officeart/2008/layout/RadialCluster"/>
    <dgm:cxn modelId="{B965E0F2-6496-4AF2-A928-7C33B4C007AD}" type="presParOf" srcId="{CF07347C-914C-45AF-A11D-25D0B31CD298}" destId="{19AF1465-91BA-4481-B0D7-8DEBAC1C2441}" srcOrd="10" destOrd="0" presId="urn:microsoft.com/office/officeart/2008/layout/RadialCluster"/>
    <dgm:cxn modelId="{3EC4A71B-B50F-434A-8B51-63C4B5FED48C}" type="presParOf" srcId="{CF07347C-914C-45AF-A11D-25D0B31CD298}" destId="{E40432C6-136C-4182-A4E9-87EF87169220}" srcOrd="11" destOrd="0" presId="urn:microsoft.com/office/officeart/2008/layout/RadialCluster"/>
    <dgm:cxn modelId="{20251F16-2A10-482C-AB05-F141BB6DC76A}" type="presParOf" srcId="{CF07347C-914C-45AF-A11D-25D0B31CD298}" destId="{ED089BD0-5DE9-4A5B-B5F8-D1DD07284EA3}" srcOrd="12"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5E629F-A2EF-4C8E-ABC5-448A2E658A3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C4C26DA-D307-4E9A-B237-811A7A431C0A}">
      <dgm:prSet phldrT="[Text]"/>
      <dgm:spPr>
        <a:solidFill>
          <a:srgbClr val="6E559A">
            <a:alpha val="50000"/>
          </a:srgbClr>
        </a:solidFill>
        <a:ln>
          <a:noFill/>
        </a:ln>
      </dgm:spPr>
      <dgm:t>
        <a:bodyPr/>
        <a:lstStyle/>
        <a:p>
          <a:r>
            <a:rPr lang="en-GB" b="1" dirty="0"/>
            <a:t>Consider command verbs</a:t>
          </a:r>
        </a:p>
      </dgm:t>
    </dgm:pt>
    <dgm:pt modelId="{046B7CE5-B0A7-4320-8D88-9397AE834BBC}" type="parTrans" cxnId="{D9E017E6-B569-4F1A-A183-B69206B9B6DA}">
      <dgm:prSet/>
      <dgm:spPr/>
      <dgm:t>
        <a:bodyPr/>
        <a:lstStyle/>
        <a:p>
          <a:endParaRPr lang="en-GB" b="1"/>
        </a:p>
      </dgm:t>
    </dgm:pt>
    <dgm:pt modelId="{258D7307-C21A-43D1-9BFD-8AB2614B006B}" type="sibTrans" cxnId="{D9E017E6-B569-4F1A-A183-B69206B9B6DA}">
      <dgm:prSet/>
      <dgm:spPr/>
      <dgm:t>
        <a:bodyPr/>
        <a:lstStyle/>
        <a:p>
          <a:endParaRPr lang="en-GB" b="1"/>
        </a:p>
      </dgm:t>
    </dgm:pt>
    <dgm:pt modelId="{FEF4739A-7144-4A25-B610-5C866FBCEF97}">
      <dgm:prSet phldrT="[Text]"/>
      <dgm:spPr>
        <a:solidFill>
          <a:srgbClr val="97C66C">
            <a:alpha val="50000"/>
          </a:srgbClr>
        </a:solidFill>
        <a:ln>
          <a:noFill/>
        </a:ln>
      </dgm:spPr>
      <dgm:t>
        <a:bodyPr/>
        <a:lstStyle/>
        <a:p>
          <a:r>
            <a:rPr lang="en-GB" b="1" dirty="0"/>
            <a:t>0% plagiarism</a:t>
          </a:r>
        </a:p>
      </dgm:t>
    </dgm:pt>
    <dgm:pt modelId="{CE771B07-034D-4F7A-8FE4-9CB5B12E588F}" type="parTrans" cxnId="{CA7C04ED-3613-4CB5-AD7F-5C092EEE728B}">
      <dgm:prSet/>
      <dgm:spPr/>
      <dgm:t>
        <a:bodyPr/>
        <a:lstStyle/>
        <a:p>
          <a:endParaRPr lang="en-GB" b="1"/>
        </a:p>
      </dgm:t>
    </dgm:pt>
    <dgm:pt modelId="{17C63C34-A798-4EEE-BFFB-9BEE894F19A9}" type="sibTrans" cxnId="{CA7C04ED-3613-4CB5-AD7F-5C092EEE728B}">
      <dgm:prSet/>
      <dgm:spPr/>
      <dgm:t>
        <a:bodyPr/>
        <a:lstStyle/>
        <a:p>
          <a:endParaRPr lang="en-GB" b="1"/>
        </a:p>
      </dgm:t>
    </dgm:pt>
    <dgm:pt modelId="{7CF328D3-C9C2-4744-AF6F-DB845541DC8D}">
      <dgm:prSet phldrT="[Text]"/>
      <dgm:spPr>
        <a:solidFill>
          <a:srgbClr val="F1AD4F">
            <a:alpha val="50000"/>
          </a:srgbClr>
        </a:solidFill>
        <a:ln>
          <a:noFill/>
        </a:ln>
      </dgm:spPr>
      <dgm:t>
        <a:bodyPr/>
        <a:lstStyle/>
        <a:p>
          <a:r>
            <a:rPr lang="en-GB" b="1" dirty="0"/>
            <a:t>Provide sources/date accessed</a:t>
          </a:r>
        </a:p>
      </dgm:t>
    </dgm:pt>
    <dgm:pt modelId="{ABD47A6B-82C2-4FB8-9982-CCBD69E15408}" type="parTrans" cxnId="{C540487B-079E-4295-81CF-1359FF41116A}">
      <dgm:prSet/>
      <dgm:spPr/>
      <dgm:t>
        <a:bodyPr/>
        <a:lstStyle/>
        <a:p>
          <a:endParaRPr lang="en-GB" b="1"/>
        </a:p>
      </dgm:t>
    </dgm:pt>
    <dgm:pt modelId="{8AD3BFF6-68BE-4B92-82B0-17F8C5BDF6B9}" type="sibTrans" cxnId="{C540487B-079E-4295-81CF-1359FF41116A}">
      <dgm:prSet/>
      <dgm:spPr/>
      <dgm:t>
        <a:bodyPr/>
        <a:lstStyle/>
        <a:p>
          <a:endParaRPr lang="en-GB" b="1"/>
        </a:p>
      </dgm:t>
    </dgm:pt>
    <dgm:pt modelId="{79DD6B95-5CDD-454F-B8D3-9D5F4F3BD552}">
      <dgm:prSet phldrT="[Text]"/>
      <dgm:spPr>
        <a:solidFill>
          <a:srgbClr val="2786B3">
            <a:alpha val="50000"/>
          </a:srgbClr>
        </a:solidFill>
        <a:ln>
          <a:noFill/>
        </a:ln>
      </dgm:spPr>
      <dgm:t>
        <a:bodyPr/>
        <a:lstStyle/>
        <a:p>
          <a:r>
            <a:rPr lang="en-GB" b="1" dirty="0"/>
            <a:t>Proofread and spell check</a:t>
          </a:r>
        </a:p>
      </dgm:t>
    </dgm:pt>
    <dgm:pt modelId="{5EC17C5C-A420-4C03-A17F-E2F4CD19AAAB}" type="parTrans" cxnId="{6E7A0A28-F15B-42F7-9B04-91DC44240BC5}">
      <dgm:prSet/>
      <dgm:spPr/>
      <dgm:t>
        <a:bodyPr/>
        <a:lstStyle/>
        <a:p>
          <a:endParaRPr lang="en-GB" b="1"/>
        </a:p>
      </dgm:t>
    </dgm:pt>
    <dgm:pt modelId="{AFD8C79C-CB37-49DB-970F-E1B17F5CA97B}" type="sibTrans" cxnId="{6E7A0A28-F15B-42F7-9B04-91DC44240BC5}">
      <dgm:prSet/>
      <dgm:spPr/>
      <dgm:t>
        <a:bodyPr/>
        <a:lstStyle/>
        <a:p>
          <a:endParaRPr lang="en-GB" b="1"/>
        </a:p>
      </dgm:t>
    </dgm:pt>
    <dgm:pt modelId="{06608A63-9D75-45C9-925F-45342F35B7D2}">
      <dgm:prSet phldrT="[Text]"/>
      <dgm:spPr>
        <a:solidFill>
          <a:srgbClr val="FE007F">
            <a:alpha val="50000"/>
          </a:srgbClr>
        </a:solidFill>
        <a:ln>
          <a:noFill/>
        </a:ln>
      </dgm:spPr>
      <dgm:t>
        <a:bodyPr/>
        <a:lstStyle/>
        <a:p>
          <a:r>
            <a:rPr lang="en-GB" b="1" dirty="0"/>
            <a:t>Complete timely</a:t>
          </a:r>
        </a:p>
      </dgm:t>
    </dgm:pt>
    <dgm:pt modelId="{48263FEC-15D9-49F5-861D-5BE4C3DE00AB}" type="parTrans" cxnId="{086B4A0B-1112-4D85-886E-ED4CE3F49414}">
      <dgm:prSet/>
      <dgm:spPr/>
      <dgm:t>
        <a:bodyPr/>
        <a:lstStyle/>
        <a:p>
          <a:endParaRPr lang="en-GB" b="1"/>
        </a:p>
      </dgm:t>
    </dgm:pt>
    <dgm:pt modelId="{79E69E23-17C9-4954-B81B-73E77F2E06E0}" type="sibTrans" cxnId="{086B4A0B-1112-4D85-886E-ED4CE3F49414}">
      <dgm:prSet/>
      <dgm:spPr/>
      <dgm:t>
        <a:bodyPr/>
        <a:lstStyle/>
        <a:p>
          <a:endParaRPr lang="en-GB" b="1"/>
        </a:p>
      </dgm:t>
    </dgm:pt>
    <dgm:pt modelId="{57264437-39A1-42E3-AB4D-138CBED58148}">
      <dgm:prSet phldrT="[Text]"/>
      <dgm:spPr>
        <a:solidFill>
          <a:srgbClr val="6E559A">
            <a:alpha val="50000"/>
          </a:srgbClr>
        </a:solidFill>
        <a:ln>
          <a:noFill/>
        </a:ln>
      </dgm:spPr>
      <dgm:t>
        <a:bodyPr/>
        <a:lstStyle/>
        <a:p>
          <a:r>
            <a:rPr lang="en-GB" b="1" dirty="0"/>
            <a:t>Inform tutor once submitted</a:t>
          </a:r>
        </a:p>
      </dgm:t>
    </dgm:pt>
    <dgm:pt modelId="{7935D7FC-8973-42DC-9579-0C10A5A6C8E6}" type="parTrans" cxnId="{36ECF3A2-0023-4555-857C-D71B4165BEAC}">
      <dgm:prSet/>
      <dgm:spPr/>
      <dgm:t>
        <a:bodyPr/>
        <a:lstStyle/>
        <a:p>
          <a:endParaRPr lang="en-GB" b="1"/>
        </a:p>
      </dgm:t>
    </dgm:pt>
    <dgm:pt modelId="{530B1DC6-5BAA-427F-9F70-C20F0D7F4FF2}" type="sibTrans" cxnId="{36ECF3A2-0023-4555-857C-D71B4165BEAC}">
      <dgm:prSet/>
      <dgm:spPr/>
      <dgm:t>
        <a:bodyPr/>
        <a:lstStyle/>
        <a:p>
          <a:endParaRPr lang="en-GB" b="1"/>
        </a:p>
      </dgm:t>
    </dgm:pt>
    <dgm:pt modelId="{BF40D770-FADB-4585-B941-C6846AFB32C1}" type="pres">
      <dgm:prSet presAssocID="{B95E629F-A2EF-4C8E-ABC5-448A2E658A36}" presName="Name0" presStyleCnt="0">
        <dgm:presLayoutVars>
          <dgm:chMax val="7"/>
          <dgm:dir/>
          <dgm:resizeHandles val="exact"/>
        </dgm:presLayoutVars>
      </dgm:prSet>
      <dgm:spPr/>
    </dgm:pt>
    <dgm:pt modelId="{8FEF1554-75D3-40E1-9AB5-155AA60BAB4E}" type="pres">
      <dgm:prSet presAssocID="{B95E629F-A2EF-4C8E-ABC5-448A2E658A36}" presName="ellipse1" presStyleLbl="vennNode1" presStyleIdx="0" presStyleCnt="6">
        <dgm:presLayoutVars>
          <dgm:bulletEnabled val="1"/>
        </dgm:presLayoutVars>
      </dgm:prSet>
      <dgm:spPr/>
    </dgm:pt>
    <dgm:pt modelId="{9724BCB3-AF7C-41CB-8998-976D60AECDE7}" type="pres">
      <dgm:prSet presAssocID="{B95E629F-A2EF-4C8E-ABC5-448A2E658A36}" presName="ellipse2" presStyleLbl="vennNode1" presStyleIdx="1" presStyleCnt="6">
        <dgm:presLayoutVars>
          <dgm:bulletEnabled val="1"/>
        </dgm:presLayoutVars>
      </dgm:prSet>
      <dgm:spPr/>
    </dgm:pt>
    <dgm:pt modelId="{A9D9CA78-FDDA-4342-8B46-EC68B9E783F6}" type="pres">
      <dgm:prSet presAssocID="{B95E629F-A2EF-4C8E-ABC5-448A2E658A36}" presName="ellipse3" presStyleLbl="vennNode1" presStyleIdx="2" presStyleCnt="6">
        <dgm:presLayoutVars>
          <dgm:bulletEnabled val="1"/>
        </dgm:presLayoutVars>
      </dgm:prSet>
      <dgm:spPr/>
    </dgm:pt>
    <dgm:pt modelId="{0D32E626-2AF4-4926-82EF-4315F2ABF70D}" type="pres">
      <dgm:prSet presAssocID="{B95E629F-A2EF-4C8E-ABC5-448A2E658A36}" presName="ellipse4" presStyleLbl="vennNode1" presStyleIdx="3" presStyleCnt="6">
        <dgm:presLayoutVars>
          <dgm:bulletEnabled val="1"/>
        </dgm:presLayoutVars>
      </dgm:prSet>
      <dgm:spPr/>
    </dgm:pt>
    <dgm:pt modelId="{69B1DE46-9B26-469E-B2CA-996ABE633DD0}" type="pres">
      <dgm:prSet presAssocID="{B95E629F-A2EF-4C8E-ABC5-448A2E658A36}" presName="ellipse5" presStyleLbl="vennNode1" presStyleIdx="4" presStyleCnt="6">
        <dgm:presLayoutVars>
          <dgm:bulletEnabled val="1"/>
        </dgm:presLayoutVars>
      </dgm:prSet>
      <dgm:spPr/>
    </dgm:pt>
    <dgm:pt modelId="{8834F7BB-561D-4DFF-A883-1441E0C606B0}" type="pres">
      <dgm:prSet presAssocID="{B95E629F-A2EF-4C8E-ABC5-448A2E658A36}" presName="ellipse6" presStyleLbl="vennNode1" presStyleIdx="5" presStyleCnt="6">
        <dgm:presLayoutVars>
          <dgm:bulletEnabled val="1"/>
        </dgm:presLayoutVars>
      </dgm:prSet>
      <dgm:spPr/>
    </dgm:pt>
  </dgm:ptLst>
  <dgm:cxnLst>
    <dgm:cxn modelId="{086B4A0B-1112-4D85-886E-ED4CE3F49414}" srcId="{B95E629F-A2EF-4C8E-ABC5-448A2E658A36}" destId="{06608A63-9D75-45C9-925F-45342F35B7D2}" srcOrd="4" destOrd="0" parTransId="{48263FEC-15D9-49F5-861D-5BE4C3DE00AB}" sibTransId="{79E69E23-17C9-4954-B81B-73E77F2E06E0}"/>
    <dgm:cxn modelId="{6E7A0A28-F15B-42F7-9B04-91DC44240BC5}" srcId="{B95E629F-A2EF-4C8E-ABC5-448A2E658A36}" destId="{79DD6B95-5CDD-454F-B8D3-9D5F4F3BD552}" srcOrd="3" destOrd="0" parTransId="{5EC17C5C-A420-4C03-A17F-E2F4CD19AAAB}" sibTransId="{AFD8C79C-CB37-49DB-970F-E1B17F5CA97B}"/>
    <dgm:cxn modelId="{4480C839-2A49-4395-A9E8-41A9726C95FA}" type="presOf" srcId="{FEF4739A-7144-4A25-B610-5C866FBCEF97}" destId="{9724BCB3-AF7C-41CB-8998-976D60AECDE7}" srcOrd="0" destOrd="0" presId="urn:microsoft.com/office/officeart/2005/8/layout/rings+Icon"/>
    <dgm:cxn modelId="{37487E5D-6802-47C4-AC07-2176067166D5}" type="presOf" srcId="{7CF328D3-C9C2-4744-AF6F-DB845541DC8D}" destId="{A9D9CA78-FDDA-4342-8B46-EC68B9E783F6}" srcOrd="0" destOrd="0" presId="urn:microsoft.com/office/officeart/2005/8/layout/rings+Icon"/>
    <dgm:cxn modelId="{E9320E6A-A1A4-49FD-8E44-D0FCF79AE549}" type="presOf" srcId="{79DD6B95-5CDD-454F-B8D3-9D5F4F3BD552}" destId="{0D32E626-2AF4-4926-82EF-4315F2ABF70D}" srcOrd="0" destOrd="0" presId="urn:microsoft.com/office/officeart/2005/8/layout/rings+Icon"/>
    <dgm:cxn modelId="{C3DD617B-FE7A-474A-BE89-64DEDF1FE2A6}" type="presOf" srcId="{06608A63-9D75-45C9-925F-45342F35B7D2}" destId="{69B1DE46-9B26-469E-B2CA-996ABE633DD0}" srcOrd="0" destOrd="0" presId="urn:microsoft.com/office/officeart/2005/8/layout/rings+Icon"/>
    <dgm:cxn modelId="{C540487B-079E-4295-81CF-1359FF41116A}" srcId="{B95E629F-A2EF-4C8E-ABC5-448A2E658A36}" destId="{7CF328D3-C9C2-4744-AF6F-DB845541DC8D}" srcOrd="2" destOrd="0" parTransId="{ABD47A6B-82C2-4FB8-9982-CCBD69E15408}" sibTransId="{8AD3BFF6-68BE-4B92-82B0-17F8C5BDF6B9}"/>
    <dgm:cxn modelId="{0DD1A180-58E6-4234-9569-61CF771DA9E5}" type="presOf" srcId="{B95E629F-A2EF-4C8E-ABC5-448A2E658A36}" destId="{BF40D770-FADB-4585-B941-C6846AFB32C1}" srcOrd="0" destOrd="0" presId="urn:microsoft.com/office/officeart/2005/8/layout/rings+Icon"/>
    <dgm:cxn modelId="{36ECF3A2-0023-4555-857C-D71B4165BEAC}" srcId="{B95E629F-A2EF-4C8E-ABC5-448A2E658A36}" destId="{57264437-39A1-42E3-AB4D-138CBED58148}" srcOrd="5" destOrd="0" parTransId="{7935D7FC-8973-42DC-9579-0C10A5A6C8E6}" sibTransId="{530B1DC6-5BAA-427F-9F70-C20F0D7F4FF2}"/>
    <dgm:cxn modelId="{C2ADB3B3-743F-4362-9004-723D41A9F112}" type="presOf" srcId="{57264437-39A1-42E3-AB4D-138CBED58148}" destId="{8834F7BB-561D-4DFF-A883-1441E0C606B0}" srcOrd="0" destOrd="0" presId="urn:microsoft.com/office/officeart/2005/8/layout/rings+Icon"/>
    <dgm:cxn modelId="{EE231ABC-754D-4B53-9DF4-5181F209B8E9}" type="presOf" srcId="{2C4C26DA-D307-4E9A-B237-811A7A431C0A}" destId="{8FEF1554-75D3-40E1-9AB5-155AA60BAB4E}" srcOrd="0" destOrd="0" presId="urn:microsoft.com/office/officeart/2005/8/layout/rings+Icon"/>
    <dgm:cxn modelId="{D9E017E6-B569-4F1A-A183-B69206B9B6DA}" srcId="{B95E629F-A2EF-4C8E-ABC5-448A2E658A36}" destId="{2C4C26DA-D307-4E9A-B237-811A7A431C0A}" srcOrd="0" destOrd="0" parTransId="{046B7CE5-B0A7-4320-8D88-9397AE834BBC}" sibTransId="{258D7307-C21A-43D1-9BFD-8AB2614B006B}"/>
    <dgm:cxn modelId="{CA7C04ED-3613-4CB5-AD7F-5C092EEE728B}" srcId="{B95E629F-A2EF-4C8E-ABC5-448A2E658A36}" destId="{FEF4739A-7144-4A25-B610-5C866FBCEF97}" srcOrd="1" destOrd="0" parTransId="{CE771B07-034D-4F7A-8FE4-9CB5B12E588F}" sibTransId="{17C63C34-A798-4EEE-BFFB-9BEE894F19A9}"/>
    <dgm:cxn modelId="{C05FC1C4-B16F-4FD8-B27A-2B527F89862D}" type="presParOf" srcId="{BF40D770-FADB-4585-B941-C6846AFB32C1}" destId="{8FEF1554-75D3-40E1-9AB5-155AA60BAB4E}" srcOrd="0" destOrd="0" presId="urn:microsoft.com/office/officeart/2005/8/layout/rings+Icon"/>
    <dgm:cxn modelId="{07B6237F-2B17-4B1B-9E09-6E16FE513A72}" type="presParOf" srcId="{BF40D770-FADB-4585-B941-C6846AFB32C1}" destId="{9724BCB3-AF7C-41CB-8998-976D60AECDE7}" srcOrd="1" destOrd="0" presId="urn:microsoft.com/office/officeart/2005/8/layout/rings+Icon"/>
    <dgm:cxn modelId="{ACDF65DB-01B2-4AD8-9E4F-AE2CABB502E9}" type="presParOf" srcId="{BF40D770-FADB-4585-B941-C6846AFB32C1}" destId="{A9D9CA78-FDDA-4342-8B46-EC68B9E783F6}" srcOrd="2" destOrd="0" presId="urn:microsoft.com/office/officeart/2005/8/layout/rings+Icon"/>
    <dgm:cxn modelId="{F60C144A-3E7C-478E-8378-801C1D91D189}" type="presParOf" srcId="{BF40D770-FADB-4585-B941-C6846AFB32C1}" destId="{0D32E626-2AF4-4926-82EF-4315F2ABF70D}" srcOrd="3" destOrd="0" presId="urn:microsoft.com/office/officeart/2005/8/layout/rings+Icon"/>
    <dgm:cxn modelId="{FEAA0DD2-ABA2-4236-807B-36B31EE84396}" type="presParOf" srcId="{BF40D770-FADB-4585-B941-C6846AFB32C1}" destId="{69B1DE46-9B26-469E-B2CA-996ABE633DD0}" srcOrd="4" destOrd="0" presId="urn:microsoft.com/office/officeart/2005/8/layout/rings+Icon"/>
    <dgm:cxn modelId="{581E79F1-DBDC-45EE-9885-C049FA83A2F8}" type="presParOf" srcId="{BF40D770-FADB-4585-B941-C6846AFB32C1}" destId="{8834F7BB-561D-4DFF-A883-1441E0C606B0}"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A0B3CC-1219-47A7-8CE9-5327FBB4585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25955CB-B59E-43E1-BB8F-CF30028BDC5B}">
      <dgm:prSet phldrT="[Text]" custT="1"/>
      <dgm:spPr>
        <a:solidFill>
          <a:srgbClr val="FE007F"/>
        </a:solidFill>
      </dgm:spPr>
      <dgm:t>
        <a:bodyPr/>
        <a:lstStyle/>
        <a:p>
          <a:r>
            <a:rPr lang="en-GB" sz="1200" b="1" dirty="0"/>
            <a:t>Stage 1</a:t>
          </a:r>
        </a:p>
        <a:p>
          <a:r>
            <a:rPr lang="en-GB" sz="1200" b="1" dirty="0"/>
            <a:t>Design Proposal (Assessment 1)</a:t>
          </a:r>
        </a:p>
      </dgm:t>
    </dgm:pt>
    <dgm:pt modelId="{A5E37325-398A-4D0B-A33C-A9F7B9AD9F1C}" type="parTrans" cxnId="{B18998B2-1119-406D-BD41-80D4A28403CB}">
      <dgm:prSet/>
      <dgm:spPr/>
      <dgm:t>
        <a:bodyPr/>
        <a:lstStyle/>
        <a:p>
          <a:endParaRPr lang="en-GB"/>
        </a:p>
      </dgm:t>
    </dgm:pt>
    <dgm:pt modelId="{5B2DC56B-8ABB-4153-9DD2-C8B0C27EC2AF}" type="sibTrans" cxnId="{B18998B2-1119-406D-BD41-80D4A28403CB}">
      <dgm:prSet/>
      <dgm:spPr/>
      <dgm:t>
        <a:bodyPr/>
        <a:lstStyle/>
        <a:p>
          <a:endParaRPr lang="en-GB"/>
        </a:p>
      </dgm:t>
    </dgm:pt>
    <dgm:pt modelId="{1EC6D3A3-82A5-4D0F-9AD8-8511E6028D45}">
      <dgm:prSet phldrT="[Text]" custT="1"/>
      <dgm:spPr>
        <a:solidFill>
          <a:srgbClr val="6E559A"/>
        </a:solidFill>
      </dgm:spPr>
      <dgm:t>
        <a:bodyPr/>
        <a:lstStyle/>
        <a:p>
          <a:r>
            <a:rPr lang="en-GB" sz="1200" b="1" dirty="0"/>
            <a:t>Stage 2</a:t>
          </a:r>
        </a:p>
        <a:p>
          <a:r>
            <a:rPr lang="en-GB" sz="1200" b="1" dirty="0"/>
            <a:t> Research and Planning (Assessment 2)</a:t>
          </a:r>
        </a:p>
      </dgm:t>
    </dgm:pt>
    <dgm:pt modelId="{ADAFE758-69FD-4A49-A4D7-3CA771A7ABE5}" type="parTrans" cxnId="{13F24FB0-E16A-4675-A262-0DC9D914C53E}">
      <dgm:prSet/>
      <dgm:spPr/>
      <dgm:t>
        <a:bodyPr/>
        <a:lstStyle/>
        <a:p>
          <a:endParaRPr lang="en-GB"/>
        </a:p>
      </dgm:t>
    </dgm:pt>
    <dgm:pt modelId="{35C6794F-AD61-46CF-9B10-707A121B1F58}" type="sibTrans" cxnId="{13F24FB0-E16A-4675-A262-0DC9D914C53E}">
      <dgm:prSet/>
      <dgm:spPr/>
      <dgm:t>
        <a:bodyPr/>
        <a:lstStyle/>
        <a:p>
          <a:endParaRPr lang="en-GB"/>
        </a:p>
      </dgm:t>
    </dgm:pt>
    <dgm:pt modelId="{82137AB9-5D64-49B0-BCD7-032378EDE6A8}">
      <dgm:prSet phldrT="[Text]" custT="1"/>
      <dgm:spPr>
        <a:solidFill>
          <a:srgbClr val="97C66C"/>
        </a:solidFill>
      </dgm:spPr>
      <dgm:t>
        <a:bodyPr/>
        <a:lstStyle/>
        <a:p>
          <a:r>
            <a:rPr lang="en-GB" sz="1200" b="1" dirty="0"/>
            <a:t>Stage 3</a:t>
          </a:r>
        </a:p>
        <a:p>
          <a:r>
            <a:rPr lang="en-GB" sz="1200" b="1" dirty="0"/>
            <a:t> Development (Assessment 3)</a:t>
          </a:r>
        </a:p>
      </dgm:t>
    </dgm:pt>
    <dgm:pt modelId="{44616B38-5D9D-4FCC-9091-D43A04E888F9}" type="parTrans" cxnId="{03BAC85E-BFE9-43E5-A266-A0B8B066B6B3}">
      <dgm:prSet/>
      <dgm:spPr/>
      <dgm:t>
        <a:bodyPr/>
        <a:lstStyle/>
        <a:p>
          <a:endParaRPr lang="en-GB"/>
        </a:p>
      </dgm:t>
    </dgm:pt>
    <dgm:pt modelId="{EA898214-70C0-425A-A27E-32E5C2618C02}" type="sibTrans" cxnId="{03BAC85E-BFE9-43E5-A266-A0B8B066B6B3}">
      <dgm:prSet/>
      <dgm:spPr/>
      <dgm:t>
        <a:bodyPr/>
        <a:lstStyle/>
        <a:p>
          <a:endParaRPr lang="en-GB"/>
        </a:p>
      </dgm:t>
    </dgm:pt>
    <dgm:pt modelId="{797D6089-4890-4EA8-9419-8E7111F9EC03}">
      <dgm:prSet phldrT="[Text]" custT="1"/>
      <dgm:spPr>
        <a:solidFill>
          <a:srgbClr val="F1AD4F"/>
        </a:solidFill>
      </dgm:spPr>
      <dgm:t>
        <a:bodyPr/>
        <a:lstStyle/>
        <a:p>
          <a:r>
            <a:rPr lang="en-GB" sz="1200" b="1" dirty="0"/>
            <a:t>Stage 4</a:t>
          </a:r>
        </a:p>
        <a:p>
          <a:r>
            <a:rPr lang="en-GB" sz="1200" b="1" dirty="0"/>
            <a:t>Testing and Review (Assessment 4)</a:t>
          </a:r>
        </a:p>
      </dgm:t>
    </dgm:pt>
    <dgm:pt modelId="{75EF881C-9550-4065-AA23-248D70100588}" type="parTrans" cxnId="{7EFDA205-BF9B-4C25-AE86-728CFF85737D}">
      <dgm:prSet/>
      <dgm:spPr/>
      <dgm:t>
        <a:bodyPr/>
        <a:lstStyle/>
        <a:p>
          <a:endParaRPr lang="en-GB"/>
        </a:p>
      </dgm:t>
    </dgm:pt>
    <dgm:pt modelId="{C26F57CE-FEFB-4468-B219-309891C6C755}" type="sibTrans" cxnId="{7EFDA205-BF9B-4C25-AE86-728CFF85737D}">
      <dgm:prSet/>
      <dgm:spPr/>
      <dgm:t>
        <a:bodyPr/>
        <a:lstStyle/>
        <a:p>
          <a:endParaRPr lang="en-GB"/>
        </a:p>
      </dgm:t>
    </dgm:pt>
    <dgm:pt modelId="{CF0D1C82-640E-4D0E-A948-D3E0031A2495}" type="pres">
      <dgm:prSet presAssocID="{3FA0B3CC-1219-47A7-8CE9-5327FBB4585C}" presName="cycle" presStyleCnt="0">
        <dgm:presLayoutVars>
          <dgm:dir/>
          <dgm:resizeHandles val="exact"/>
        </dgm:presLayoutVars>
      </dgm:prSet>
      <dgm:spPr/>
    </dgm:pt>
    <dgm:pt modelId="{44F9911C-73C0-4823-950D-CEC35663FF05}" type="pres">
      <dgm:prSet presAssocID="{725955CB-B59E-43E1-BB8F-CF30028BDC5B}" presName="node" presStyleLbl="node1" presStyleIdx="0" presStyleCnt="4">
        <dgm:presLayoutVars>
          <dgm:bulletEnabled val="1"/>
        </dgm:presLayoutVars>
      </dgm:prSet>
      <dgm:spPr/>
    </dgm:pt>
    <dgm:pt modelId="{1F22CEF6-AFE0-47B5-8D11-A221A3F0C10C}" type="pres">
      <dgm:prSet presAssocID="{5B2DC56B-8ABB-4153-9DD2-C8B0C27EC2AF}" presName="sibTrans" presStyleLbl="sibTrans2D1" presStyleIdx="0" presStyleCnt="4"/>
      <dgm:spPr/>
    </dgm:pt>
    <dgm:pt modelId="{648A0EBA-45AA-4208-9287-C22DD777944F}" type="pres">
      <dgm:prSet presAssocID="{5B2DC56B-8ABB-4153-9DD2-C8B0C27EC2AF}" presName="connectorText" presStyleLbl="sibTrans2D1" presStyleIdx="0" presStyleCnt="4"/>
      <dgm:spPr/>
    </dgm:pt>
    <dgm:pt modelId="{BB5945B6-F004-40B5-8690-122290B42ED1}" type="pres">
      <dgm:prSet presAssocID="{1EC6D3A3-82A5-4D0F-9AD8-8511E6028D45}" presName="node" presStyleLbl="node1" presStyleIdx="1" presStyleCnt="4">
        <dgm:presLayoutVars>
          <dgm:bulletEnabled val="1"/>
        </dgm:presLayoutVars>
      </dgm:prSet>
      <dgm:spPr/>
    </dgm:pt>
    <dgm:pt modelId="{EE050CD1-CAB6-4117-AF87-06C05DB67C20}" type="pres">
      <dgm:prSet presAssocID="{35C6794F-AD61-46CF-9B10-707A121B1F58}" presName="sibTrans" presStyleLbl="sibTrans2D1" presStyleIdx="1" presStyleCnt="4"/>
      <dgm:spPr/>
    </dgm:pt>
    <dgm:pt modelId="{1BC44424-4D18-42A4-AD3A-34918126BA50}" type="pres">
      <dgm:prSet presAssocID="{35C6794F-AD61-46CF-9B10-707A121B1F58}" presName="connectorText" presStyleLbl="sibTrans2D1" presStyleIdx="1" presStyleCnt="4"/>
      <dgm:spPr/>
    </dgm:pt>
    <dgm:pt modelId="{09B5BC7A-FADC-4D1E-8198-AB03F84C456E}" type="pres">
      <dgm:prSet presAssocID="{82137AB9-5D64-49B0-BCD7-032378EDE6A8}" presName="node" presStyleLbl="node1" presStyleIdx="2" presStyleCnt="4">
        <dgm:presLayoutVars>
          <dgm:bulletEnabled val="1"/>
        </dgm:presLayoutVars>
      </dgm:prSet>
      <dgm:spPr/>
    </dgm:pt>
    <dgm:pt modelId="{6994B7AE-6F2D-4145-8D1B-D4FEDBD75443}" type="pres">
      <dgm:prSet presAssocID="{EA898214-70C0-425A-A27E-32E5C2618C02}" presName="sibTrans" presStyleLbl="sibTrans2D1" presStyleIdx="2" presStyleCnt="4"/>
      <dgm:spPr/>
    </dgm:pt>
    <dgm:pt modelId="{163031A3-4306-4B65-9330-1C3AF78537F8}" type="pres">
      <dgm:prSet presAssocID="{EA898214-70C0-425A-A27E-32E5C2618C02}" presName="connectorText" presStyleLbl="sibTrans2D1" presStyleIdx="2" presStyleCnt="4"/>
      <dgm:spPr/>
    </dgm:pt>
    <dgm:pt modelId="{D61C95A1-7425-493A-AA7D-9DD129A1D966}" type="pres">
      <dgm:prSet presAssocID="{797D6089-4890-4EA8-9419-8E7111F9EC03}" presName="node" presStyleLbl="node1" presStyleIdx="3" presStyleCnt="4">
        <dgm:presLayoutVars>
          <dgm:bulletEnabled val="1"/>
        </dgm:presLayoutVars>
      </dgm:prSet>
      <dgm:spPr/>
    </dgm:pt>
    <dgm:pt modelId="{C8E28B48-15A4-4A5A-9C31-01BBBC7F91BD}" type="pres">
      <dgm:prSet presAssocID="{C26F57CE-FEFB-4468-B219-309891C6C755}" presName="sibTrans" presStyleLbl="sibTrans2D1" presStyleIdx="3" presStyleCnt="4"/>
      <dgm:spPr/>
    </dgm:pt>
    <dgm:pt modelId="{33AFE491-3D2E-4BFF-B5AA-110A00DBCACE}" type="pres">
      <dgm:prSet presAssocID="{C26F57CE-FEFB-4468-B219-309891C6C755}" presName="connectorText" presStyleLbl="sibTrans2D1" presStyleIdx="3" presStyleCnt="4"/>
      <dgm:spPr/>
    </dgm:pt>
  </dgm:ptLst>
  <dgm:cxnLst>
    <dgm:cxn modelId="{7EFDA205-BF9B-4C25-AE86-728CFF85737D}" srcId="{3FA0B3CC-1219-47A7-8CE9-5327FBB4585C}" destId="{797D6089-4890-4EA8-9419-8E7111F9EC03}" srcOrd="3" destOrd="0" parTransId="{75EF881C-9550-4065-AA23-248D70100588}" sibTransId="{C26F57CE-FEFB-4468-B219-309891C6C755}"/>
    <dgm:cxn modelId="{BBCC1918-7EF9-4688-BD1F-A131B3094072}" type="presOf" srcId="{82137AB9-5D64-49B0-BCD7-032378EDE6A8}" destId="{09B5BC7A-FADC-4D1E-8198-AB03F84C456E}" srcOrd="0" destOrd="0" presId="urn:microsoft.com/office/officeart/2005/8/layout/cycle2"/>
    <dgm:cxn modelId="{4AC1583B-BF8D-4215-9ED5-B62AEF8AC550}" type="presOf" srcId="{1EC6D3A3-82A5-4D0F-9AD8-8511E6028D45}" destId="{BB5945B6-F004-40B5-8690-122290B42ED1}" srcOrd="0" destOrd="0" presId="urn:microsoft.com/office/officeart/2005/8/layout/cycle2"/>
    <dgm:cxn modelId="{03BAC85E-BFE9-43E5-A266-A0B8B066B6B3}" srcId="{3FA0B3CC-1219-47A7-8CE9-5327FBB4585C}" destId="{82137AB9-5D64-49B0-BCD7-032378EDE6A8}" srcOrd="2" destOrd="0" parTransId="{44616B38-5D9D-4FCC-9091-D43A04E888F9}" sibTransId="{EA898214-70C0-425A-A27E-32E5C2618C02}"/>
    <dgm:cxn modelId="{88479041-83F2-4558-B337-90FEF288DA88}" type="presOf" srcId="{5B2DC56B-8ABB-4153-9DD2-C8B0C27EC2AF}" destId="{648A0EBA-45AA-4208-9287-C22DD777944F}" srcOrd="1" destOrd="0" presId="urn:microsoft.com/office/officeart/2005/8/layout/cycle2"/>
    <dgm:cxn modelId="{F191C743-0FAF-443E-B319-F8D2C890F165}" type="presOf" srcId="{EA898214-70C0-425A-A27E-32E5C2618C02}" destId="{163031A3-4306-4B65-9330-1C3AF78537F8}" srcOrd="1" destOrd="0" presId="urn:microsoft.com/office/officeart/2005/8/layout/cycle2"/>
    <dgm:cxn modelId="{3E565747-C5DB-4DEB-AA63-0BE219E11C3E}" type="presOf" srcId="{797D6089-4890-4EA8-9419-8E7111F9EC03}" destId="{D61C95A1-7425-493A-AA7D-9DD129A1D966}" srcOrd="0" destOrd="0" presId="urn:microsoft.com/office/officeart/2005/8/layout/cycle2"/>
    <dgm:cxn modelId="{92A0C472-7903-42A7-ACEE-550645BFB80A}" type="presOf" srcId="{35C6794F-AD61-46CF-9B10-707A121B1F58}" destId="{EE050CD1-CAB6-4117-AF87-06C05DB67C20}" srcOrd="0" destOrd="0" presId="urn:microsoft.com/office/officeart/2005/8/layout/cycle2"/>
    <dgm:cxn modelId="{96BB777C-38E2-4420-9560-5DA608C9D1EA}" type="presOf" srcId="{C26F57CE-FEFB-4468-B219-309891C6C755}" destId="{33AFE491-3D2E-4BFF-B5AA-110A00DBCACE}" srcOrd="1" destOrd="0" presId="urn:microsoft.com/office/officeart/2005/8/layout/cycle2"/>
    <dgm:cxn modelId="{C167267E-3AFC-4D2C-AF95-08CB1001FAD9}" type="presOf" srcId="{35C6794F-AD61-46CF-9B10-707A121B1F58}" destId="{1BC44424-4D18-42A4-AD3A-34918126BA50}" srcOrd="1" destOrd="0" presId="urn:microsoft.com/office/officeart/2005/8/layout/cycle2"/>
    <dgm:cxn modelId="{13F24FB0-E16A-4675-A262-0DC9D914C53E}" srcId="{3FA0B3CC-1219-47A7-8CE9-5327FBB4585C}" destId="{1EC6D3A3-82A5-4D0F-9AD8-8511E6028D45}" srcOrd="1" destOrd="0" parTransId="{ADAFE758-69FD-4A49-A4D7-3CA771A7ABE5}" sibTransId="{35C6794F-AD61-46CF-9B10-707A121B1F58}"/>
    <dgm:cxn modelId="{B18998B2-1119-406D-BD41-80D4A28403CB}" srcId="{3FA0B3CC-1219-47A7-8CE9-5327FBB4585C}" destId="{725955CB-B59E-43E1-BB8F-CF30028BDC5B}" srcOrd="0" destOrd="0" parTransId="{A5E37325-398A-4D0B-A33C-A9F7B9AD9F1C}" sibTransId="{5B2DC56B-8ABB-4153-9DD2-C8B0C27EC2AF}"/>
    <dgm:cxn modelId="{3B39E4C2-B1C4-422B-828E-D8096E074419}" type="presOf" srcId="{5B2DC56B-8ABB-4153-9DD2-C8B0C27EC2AF}" destId="{1F22CEF6-AFE0-47B5-8D11-A221A3F0C10C}" srcOrd="0" destOrd="0" presId="urn:microsoft.com/office/officeart/2005/8/layout/cycle2"/>
    <dgm:cxn modelId="{7619C3D6-5CCD-4E2E-ACE0-AF105451B7D1}" type="presOf" srcId="{C26F57CE-FEFB-4468-B219-309891C6C755}" destId="{C8E28B48-15A4-4A5A-9C31-01BBBC7F91BD}" srcOrd="0" destOrd="0" presId="urn:microsoft.com/office/officeart/2005/8/layout/cycle2"/>
    <dgm:cxn modelId="{B095FCE6-A24F-484B-9E97-79607A2F47A2}" type="presOf" srcId="{725955CB-B59E-43E1-BB8F-CF30028BDC5B}" destId="{44F9911C-73C0-4823-950D-CEC35663FF05}" srcOrd="0" destOrd="0" presId="urn:microsoft.com/office/officeart/2005/8/layout/cycle2"/>
    <dgm:cxn modelId="{296A57E7-38F0-4A71-98D8-2AE87E97B9DF}" type="presOf" srcId="{3FA0B3CC-1219-47A7-8CE9-5327FBB4585C}" destId="{CF0D1C82-640E-4D0E-A948-D3E0031A2495}" srcOrd="0" destOrd="0" presId="urn:microsoft.com/office/officeart/2005/8/layout/cycle2"/>
    <dgm:cxn modelId="{4DE3E3EB-4770-4D5D-9712-FF612081764E}" type="presOf" srcId="{EA898214-70C0-425A-A27E-32E5C2618C02}" destId="{6994B7AE-6F2D-4145-8D1B-D4FEDBD75443}" srcOrd="0" destOrd="0" presId="urn:microsoft.com/office/officeart/2005/8/layout/cycle2"/>
    <dgm:cxn modelId="{9920305E-2BCE-401D-BD64-9E19379500BE}" type="presParOf" srcId="{CF0D1C82-640E-4D0E-A948-D3E0031A2495}" destId="{44F9911C-73C0-4823-950D-CEC35663FF05}" srcOrd="0" destOrd="0" presId="urn:microsoft.com/office/officeart/2005/8/layout/cycle2"/>
    <dgm:cxn modelId="{0A34E107-50C5-419F-BFCD-1F9FD5460985}" type="presParOf" srcId="{CF0D1C82-640E-4D0E-A948-D3E0031A2495}" destId="{1F22CEF6-AFE0-47B5-8D11-A221A3F0C10C}" srcOrd="1" destOrd="0" presId="urn:microsoft.com/office/officeart/2005/8/layout/cycle2"/>
    <dgm:cxn modelId="{491C7550-F123-489E-A563-E720440E011C}" type="presParOf" srcId="{1F22CEF6-AFE0-47B5-8D11-A221A3F0C10C}" destId="{648A0EBA-45AA-4208-9287-C22DD777944F}" srcOrd="0" destOrd="0" presId="urn:microsoft.com/office/officeart/2005/8/layout/cycle2"/>
    <dgm:cxn modelId="{654C2A5F-94BD-41A0-AF32-0B2240FA1D8D}" type="presParOf" srcId="{CF0D1C82-640E-4D0E-A948-D3E0031A2495}" destId="{BB5945B6-F004-40B5-8690-122290B42ED1}" srcOrd="2" destOrd="0" presId="urn:microsoft.com/office/officeart/2005/8/layout/cycle2"/>
    <dgm:cxn modelId="{F4754446-AE1F-4350-BAE1-FE0268565A16}" type="presParOf" srcId="{CF0D1C82-640E-4D0E-A948-D3E0031A2495}" destId="{EE050CD1-CAB6-4117-AF87-06C05DB67C20}" srcOrd="3" destOrd="0" presId="urn:microsoft.com/office/officeart/2005/8/layout/cycle2"/>
    <dgm:cxn modelId="{E6F04079-39C7-4B0B-AC06-AB45D02CA39F}" type="presParOf" srcId="{EE050CD1-CAB6-4117-AF87-06C05DB67C20}" destId="{1BC44424-4D18-42A4-AD3A-34918126BA50}" srcOrd="0" destOrd="0" presId="urn:microsoft.com/office/officeart/2005/8/layout/cycle2"/>
    <dgm:cxn modelId="{38D287BB-ACCD-40EC-9582-2B46C1605E45}" type="presParOf" srcId="{CF0D1C82-640E-4D0E-A948-D3E0031A2495}" destId="{09B5BC7A-FADC-4D1E-8198-AB03F84C456E}" srcOrd="4" destOrd="0" presId="urn:microsoft.com/office/officeart/2005/8/layout/cycle2"/>
    <dgm:cxn modelId="{5D1F7AE1-48B2-4182-A4C9-01E8FF260671}" type="presParOf" srcId="{CF0D1C82-640E-4D0E-A948-D3E0031A2495}" destId="{6994B7AE-6F2D-4145-8D1B-D4FEDBD75443}" srcOrd="5" destOrd="0" presId="urn:microsoft.com/office/officeart/2005/8/layout/cycle2"/>
    <dgm:cxn modelId="{A5FBA359-8DD6-4711-8035-EDC5F219395E}" type="presParOf" srcId="{6994B7AE-6F2D-4145-8D1B-D4FEDBD75443}" destId="{163031A3-4306-4B65-9330-1C3AF78537F8}" srcOrd="0" destOrd="0" presId="urn:microsoft.com/office/officeart/2005/8/layout/cycle2"/>
    <dgm:cxn modelId="{505A0724-73A5-48DD-AEE9-6C85CC4E4E7F}" type="presParOf" srcId="{CF0D1C82-640E-4D0E-A948-D3E0031A2495}" destId="{D61C95A1-7425-493A-AA7D-9DD129A1D966}" srcOrd="6" destOrd="0" presId="urn:microsoft.com/office/officeart/2005/8/layout/cycle2"/>
    <dgm:cxn modelId="{51A8A996-8FCF-4986-A694-C1E9D36284AB}" type="presParOf" srcId="{CF0D1C82-640E-4D0E-A948-D3E0031A2495}" destId="{C8E28B48-15A4-4A5A-9C31-01BBBC7F91BD}" srcOrd="7" destOrd="0" presId="urn:microsoft.com/office/officeart/2005/8/layout/cycle2"/>
    <dgm:cxn modelId="{91C35B6B-8ABD-4128-9C6F-E2BF0CEF1833}" type="presParOf" srcId="{C8E28B48-15A4-4A5A-9C31-01BBBC7F91BD}" destId="{33AFE491-3D2E-4BFF-B5AA-110A00DBCAC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5E629F-A2EF-4C8E-ABC5-448A2E658A3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C4C26DA-D307-4E9A-B237-811A7A431C0A}">
      <dgm:prSet phldrT="[Text]"/>
      <dgm:spPr>
        <a:solidFill>
          <a:srgbClr val="6E559A">
            <a:alpha val="50000"/>
          </a:srgbClr>
        </a:solidFill>
        <a:ln>
          <a:noFill/>
        </a:ln>
      </dgm:spPr>
      <dgm:t>
        <a:bodyPr/>
        <a:lstStyle/>
        <a:p>
          <a:r>
            <a:rPr lang="en-GB" b="1" dirty="0"/>
            <a:t>Consider command verbs</a:t>
          </a:r>
        </a:p>
      </dgm:t>
    </dgm:pt>
    <dgm:pt modelId="{046B7CE5-B0A7-4320-8D88-9397AE834BBC}" type="parTrans" cxnId="{D9E017E6-B569-4F1A-A183-B69206B9B6DA}">
      <dgm:prSet/>
      <dgm:spPr/>
      <dgm:t>
        <a:bodyPr/>
        <a:lstStyle/>
        <a:p>
          <a:endParaRPr lang="en-GB" b="1"/>
        </a:p>
      </dgm:t>
    </dgm:pt>
    <dgm:pt modelId="{258D7307-C21A-43D1-9BFD-8AB2614B006B}" type="sibTrans" cxnId="{D9E017E6-B569-4F1A-A183-B69206B9B6DA}">
      <dgm:prSet/>
      <dgm:spPr/>
      <dgm:t>
        <a:bodyPr/>
        <a:lstStyle/>
        <a:p>
          <a:endParaRPr lang="en-GB" b="1"/>
        </a:p>
      </dgm:t>
    </dgm:pt>
    <dgm:pt modelId="{FEF4739A-7144-4A25-B610-5C866FBCEF97}">
      <dgm:prSet phldrT="[Text]"/>
      <dgm:spPr>
        <a:solidFill>
          <a:srgbClr val="97C66C">
            <a:alpha val="50000"/>
          </a:srgbClr>
        </a:solidFill>
        <a:ln>
          <a:noFill/>
        </a:ln>
      </dgm:spPr>
      <dgm:t>
        <a:bodyPr/>
        <a:lstStyle/>
        <a:p>
          <a:r>
            <a:rPr lang="en-GB" b="1" dirty="0"/>
            <a:t>0% plagiarism</a:t>
          </a:r>
        </a:p>
      </dgm:t>
    </dgm:pt>
    <dgm:pt modelId="{CE771B07-034D-4F7A-8FE4-9CB5B12E588F}" type="parTrans" cxnId="{CA7C04ED-3613-4CB5-AD7F-5C092EEE728B}">
      <dgm:prSet/>
      <dgm:spPr/>
      <dgm:t>
        <a:bodyPr/>
        <a:lstStyle/>
        <a:p>
          <a:endParaRPr lang="en-GB" b="1"/>
        </a:p>
      </dgm:t>
    </dgm:pt>
    <dgm:pt modelId="{17C63C34-A798-4EEE-BFFB-9BEE894F19A9}" type="sibTrans" cxnId="{CA7C04ED-3613-4CB5-AD7F-5C092EEE728B}">
      <dgm:prSet/>
      <dgm:spPr/>
      <dgm:t>
        <a:bodyPr/>
        <a:lstStyle/>
        <a:p>
          <a:endParaRPr lang="en-GB" b="1"/>
        </a:p>
      </dgm:t>
    </dgm:pt>
    <dgm:pt modelId="{7CF328D3-C9C2-4744-AF6F-DB845541DC8D}">
      <dgm:prSet phldrT="[Text]"/>
      <dgm:spPr>
        <a:solidFill>
          <a:srgbClr val="F1AD4F">
            <a:alpha val="50000"/>
          </a:srgbClr>
        </a:solidFill>
        <a:ln>
          <a:noFill/>
        </a:ln>
      </dgm:spPr>
      <dgm:t>
        <a:bodyPr/>
        <a:lstStyle/>
        <a:p>
          <a:r>
            <a:rPr lang="en-GB" b="1" dirty="0"/>
            <a:t>Provide sources/date accessed</a:t>
          </a:r>
        </a:p>
      </dgm:t>
    </dgm:pt>
    <dgm:pt modelId="{ABD47A6B-82C2-4FB8-9982-CCBD69E15408}" type="parTrans" cxnId="{C540487B-079E-4295-81CF-1359FF41116A}">
      <dgm:prSet/>
      <dgm:spPr/>
      <dgm:t>
        <a:bodyPr/>
        <a:lstStyle/>
        <a:p>
          <a:endParaRPr lang="en-GB" b="1"/>
        </a:p>
      </dgm:t>
    </dgm:pt>
    <dgm:pt modelId="{8AD3BFF6-68BE-4B92-82B0-17F8C5BDF6B9}" type="sibTrans" cxnId="{C540487B-079E-4295-81CF-1359FF41116A}">
      <dgm:prSet/>
      <dgm:spPr/>
      <dgm:t>
        <a:bodyPr/>
        <a:lstStyle/>
        <a:p>
          <a:endParaRPr lang="en-GB" b="1"/>
        </a:p>
      </dgm:t>
    </dgm:pt>
    <dgm:pt modelId="{79DD6B95-5CDD-454F-B8D3-9D5F4F3BD552}">
      <dgm:prSet phldrT="[Text]"/>
      <dgm:spPr>
        <a:solidFill>
          <a:srgbClr val="2786B3">
            <a:alpha val="50000"/>
          </a:srgbClr>
        </a:solidFill>
        <a:ln>
          <a:noFill/>
        </a:ln>
      </dgm:spPr>
      <dgm:t>
        <a:bodyPr/>
        <a:lstStyle/>
        <a:p>
          <a:r>
            <a:rPr lang="en-GB" b="1" dirty="0"/>
            <a:t>Proofread and spell check</a:t>
          </a:r>
        </a:p>
      </dgm:t>
    </dgm:pt>
    <dgm:pt modelId="{5EC17C5C-A420-4C03-A17F-E2F4CD19AAAB}" type="parTrans" cxnId="{6E7A0A28-F15B-42F7-9B04-91DC44240BC5}">
      <dgm:prSet/>
      <dgm:spPr/>
      <dgm:t>
        <a:bodyPr/>
        <a:lstStyle/>
        <a:p>
          <a:endParaRPr lang="en-GB" b="1"/>
        </a:p>
      </dgm:t>
    </dgm:pt>
    <dgm:pt modelId="{AFD8C79C-CB37-49DB-970F-E1B17F5CA97B}" type="sibTrans" cxnId="{6E7A0A28-F15B-42F7-9B04-91DC44240BC5}">
      <dgm:prSet/>
      <dgm:spPr/>
      <dgm:t>
        <a:bodyPr/>
        <a:lstStyle/>
        <a:p>
          <a:endParaRPr lang="en-GB" b="1"/>
        </a:p>
      </dgm:t>
    </dgm:pt>
    <dgm:pt modelId="{06608A63-9D75-45C9-925F-45342F35B7D2}">
      <dgm:prSet phldrT="[Text]"/>
      <dgm:spPr>
        <a:solidFill>
          <a:srgbClr val="FE007F">
            <a:alpha val="50000"/>
          </a:srgbClr>
        </a:solidFill>
        <a:ln>
          <a:noFill/>
        </a:ln>
      </dgm:spPr>
      <dgm:t>
        <a:bodyPr/>
        <a:lstStyle/>
        <a:p>
          <a:r>
            <a:rPr lang="en-GB" b="1" dirty="0"/>
            <a:t>Complete timely</a:t>
          </a:r>
        </a:p>
      </dgm:t>
    </dgm:pt>
    <dgm:pt modelId="{48263FEC-15D9-49F5-861D-5BE4C3DE00AB}" type="parTrans" cxnId="{086B4A0B-1112-4D85-886E-ED4CE3F49414}">
      <dgm:prSet/>
      <dgm:spPr/>
      <dgm:t>
        <a:bodyPr/>
        <a:lstStyle/>
        <a:p>
          <a:endParaRPr lang="en-GB" b="1"/>
        </a:p>
      </dgm:t>
    </dgm:pt>
    <dgm:pt modelId="{79E69E23-17C9-4954-B81B-73E77F2E06E0}" type="sibTrans" cxnId="{086B4A0B-1112-4D85-886E-ED4CE3F49414}">
      <dgm:prSet/>
      <dgm:spPr/>
      <dgm:t>
        <a:bodyPr/>
        <a:lstStyle/>
        <a:p>
          <a:endParaRPr lang="en-GB" b="1"/>
        </a:p>
      </dgm:t>
    </dgm:pt>
    <dgm:pt modelId="{57264437-39A1-42E3-AB4D-138CBED58148}">
      <dgm:prSet phldrT="[Text]"/>
      <dgm:spPr>
        <a:solidFill>
          <a:srgbClr val="6E559A">
            <a:alpha val="50000"/>
          </a:srgbClr>
        </a:solidFill>
        <a:ln>
          <a:noFill/>
        </a:ln>
      </dgm:spPr>
      <dgm:t>
        <a:bodyPr/>
        <a:lstStyle/>
        <a:p>
          <a:r>
            <a:rPr lang="en-GB" b="1" dirty="0"/>
            <a:t>Inform tutor once submitted</a:t>
          </a:r>
        </a:p>
      </dgm:t>
    </dgm:pt>
    <dgm:pt modelId="{7935D7FC-8973-42DC-9579-0C10A5A6C8E6}" type="parTrans" cxnId="{36ECF3A2-0023-4555-857C-D71B4165BEAC}">
      <dgm:prSet/>
      <dgm:spPr/>
      <dgm:t>
        <a:bodyPr/>
        <a:lstStyle/>
        <a:p>
          <a:endParaRPr lang="en-GB" b="1"/>
        </a:p>
      </dgm:t>
    </dgm:pt>
    <dgm:pt modelId="{530B1DC6-5BAA-427F-9F70-C20F0D7F4FF2}" type="sibTrans" cxnId="{36ECF3A2-0023-4555-857C-D71B4165BEAC}">
      <dgm:prSet/>
      <dgm:spPr/>
      <dgm:t>
        <a:bodyPr/>
        <a:lstStyle/>
        <a:p>
          <a:endParaRPr lang="en-GB" b="1"/>
        </a:p>
      </dgm:t>
    </dgm:pt>
    <dgm:pt modelId="{BF40D770-FADB-4585-B941-C6846AFB32C1}" type="pres">
      <dgm:prSet presAssocID="{B95E629F-A2EF-4C8E-ABC5-448A2E658A36}" presName="Name0" presStyleCnt="0">
        <dgm:presLayoutVars>
          <dgm:chMax val="7"/>
          <dgm:dir/>
          <dgm:resizeHandles val="exact"/>
        </dgm:presLayoutVars>
      </dgm:prSet>
      <dgm:spPr/>
    </dgm:pt>
    <dgm:pt modelId="{8FEF1554-75D3-40E1-9AB5-155AA60BAB4E}" type="pres">
      <dgm:prSet presAssocID="{B95E629F-A2EF-4C8E-ABC5-448A2E658A36}" presName="ellipse1" presStyleLbl="vennNode1" presStyleIdx="0" presStyleCnt="6">
        <dgm:presLayoutVars>
          <dgm:bulletEnabled val="1"/>
        </dgm:presLayoutVars>
      </dgm:prSet>
      <dgm:spPr/>
    </dgm:pt>
    <dgm:pt modelId="{9724BCB3-AF7C-41CB-8998-976D60AECDE7}" type="pres">
      <dgm:prSet presAssocID="{B95E629F-A2EF-4C8E-ABC5-448A2E658A36}" presName="ellipse2" presStyleLbl="vennNode1" presStyleIdx="1" presStyleCnt="6">
        <dgm:presLayoutVars>
          <dgm:bulletEnabled val="1"/>
        </dgm:presLayoutVars>
      </dgm:prSet>
      <dgm:spPr/>
    </dgm:pt>
    <dgm:pt modelId="{A9D9CA78-FDDA-4342-8B46-EC68B9E783F6}" type="pres">
      <dgm:prSet presAssocID="{B95E629F-A2EF-4C8E-ABC5-448A2E658A36}" presName="ellipse3" presStyleLbl="vennNode1" presStyleIdx="2" presStyleCnt="6">
        <dgm:presLayoutVars>
          <dgm:bulletEnabled val="1"/>
        </dgm:presLayoutVars>
      </dgm:prSet>
      <dgm:spPr/>
    </dgm:pt>
    <dgm:pt modelId="{0D32E626-2AF4-4926-82EF-4315F2ABF70D}" type="pres">
      <dgm:prSet presAssocID="{B95E629F-A2EF-4C8E-ABC5-448A2E658A36}" presName="ellipse4" presStyleLbl="vennNode1" presStyleIdx="3" presStyleCnt="6">
        <dgm:presLayoutVars>
          <dgm:bulletEnabled val="1"/>
        </dgm:presLayoutVars>
      </dgm:prSet>
      <dgm:spPr/>
    </dgm:pt>
    <dgm:pt modelId="{69B1DE46-9B26-469E-B2CA-996ABE633DD0}" type="pres">
      <dgm:prSet presAssocID="{B95E629F-A2EF-4C8E-ABC5-448A2E658A36}" presName="ellipse5" presStyleLbl="vennNode1" presStyleIdx="4" presStyleCnt="6">
        <dgm:presLayoutVars>
          <dgm:bulletEnabled val="1"/>
        </dgm:presLayoutVars>
      </dgm:prSet>
      <dgm:spPr/>
    </dgm:pt>
    <dgm:pt modelId="{8834F7BB-561D-4DFF-A883-1441E0C606B0}" type="pres">
      <dgm:prSet presAssocID="{B95E629F-A2EF-4C8E-ABC5-448A2E658A36}" presName="ellipse6" presStyleLbl="vennNode1" presStyleIdx="5" presStyleCnt="6">
        <dgm:presLayoutVars>
          <dgm:bulletEnabled val="1"/>
        </dgm:presLayoutVars>
      </dgm:prSet>
      <dgm:spPr/>
    </dgm:pt>
  </dgm:ptLst>
  <dgm:cxnLst>
    <dgm:cxn modelId="{086B4A0B-1112-4D85-886E-ED4CE3F49414}" srcId="{B95E629F-A2EF-4C8E-ABC5-448A2E658A36}" destId="{06608A63-9D75-45C9-925F-45342F35B7D2}" srcOrd="4" destOrd="0" parTransId="{48263FEC-15D9-49F5-861D-5BE4C3DE00AB}" sibTransId="{79E69E23-17C9-4954-B81B-73E77F2E06E0}"/>
    <dgm:cxn modelId="{6E7A0A28-F15B-42F7-9B04-91DC44240BC5}" srcId="{B95E629F-A2EF-4C8E-ABC5-448A2E658A36}" destId="{79DD6B95-5CDD-454F-B8D3-9D5F4F3BD552}" srcOrd="3" destOrd="0" parTransId="{5EC17C5C-A420-4C03-A17F-E2F4CD19AAAB}" sibTransId="{AFD8C79C-CB37-49DB-970F-E1B17F5CA97B}"/>
    <dgm:cxn modelId="{4480C839-2A49-4395-A9E8-41A9726C95FA}" type="presOf" srcId="{FEF4739A-7144-4A25-B610-5C866FBCEF97}" destId="{9724BCB3-AF7C-41CB-8998-976D60AECDE7}" srcOrd="0" destOrd="0" presId="urn:microsoft.com/office/officeart/2005/8/layout/rings+Icon"/>
    <dgm:cxn modelId="{37487E5D-6802-47C4-AC07-2176067166D5}" type="presOf" srcId="{7CF328D3-C9C2-4744-AF6F-DB845541DC8D}" destId="{A9D9CA78-FDDA-4342-8B46-EC68B9E783F6}" srcOrd="0" destOrd="0" presId="urn:microsoft.com/office/officeart/2005/8/layout/rings+Icon"/>
    <dgm:cxn modelId="{E9320E6A-A1A4-49FD-8E44-D0FCF79AE549}" type="presOf" srcId="{79DD6B95-5CDD-454F-B8D3-9D5F4F3BD552}" destId="{0D32E626-2AF4-4926-82EF-4315F2ABF70D}" srcOrd="0" destOrd="0" presId="urn:microsoft.com/office/officeart/2005/8/layout/rings+Icon"/>
    <dgm:cxn modelId="{C3DD617B-FE7A-474A-BE89-64DEDF1FE2A6}" type="presOf" srcId="{06608A63-9D75-45C9-925F-45342F35B7D2}" destId="{69B1DE46-9B26-469E-B2CA-996ABE633DD0}" srcOrd="0" destOrd="0" presId="urn:microsoft.com/office/officeart/2005/8/layout/rings+Icon"/>
    <dgm:cxn modelId="{C540487B-079E-4295-81CF-1359FF41116A}" srcId="{B95E629F-A2EF-4C8E-ABC5-448A2E658A36}" destId="{7CF328D3-C9C2-4744-AF6F-DB845541DC8D}" srcOrd="2" destOrd="0" parTransId="{ABD47A6B-82C2-4FB8-9982-CCBD69E15408}" sibTransId="{8AD3BFF6-68BE-4B92-82B0-17F8C5BDF6B9}"/>
    <dgm:cxn modelId="{0DD1A180-58E6-4234-9569-61CF771DA9E5}" type="presOf" srcId="{B95E629F-A2EF-4C8E-ABC5-448A2E658A36}" destId="{BF40D770-FADB-4585-B941-C6846AFB32C1}" srcOrd="0" destOrd="0" presId="urn:microsoft.com/office/officeart/2005/8/layout/rings+Icon"/>
    <dgm:cxn modelId="{36ECF3A2-0023-4555-857C-D71B4165BEAC}" srcId="{B95E629F-A2EF-4C8E-ABC5-448A2E658A36}" destId="{57264437-39A1-42E3-AB4D-138CBED58148}" srcOrd="5" destOrd="0" parTransId="{7935D7FC-8973-42DC-9579-0C10A5A6C8E6}" sibTransId="{530B1DC6-5BAA-427F-9F70-C20F0D7F4FF2}"/>
    <dgm:cxn modelId="{C2ADB3B3-743F-4362-9004-723D41A9F112}" type="presOf" srcId="{57264437-39A1-42E3-AB4D-138CBED58148}" destId="{8834F7BB-561D-4DFF-A883-1441E0C606B0}" srcOrd="0" destOrd="0" presId="urn:microsoft.com/office/officeart/2005/8/layout/rings+Icon"/>
    <dgm:cxn modelId="{EE231ABC-754D-4B53-9DF4-5181F209B8E9}" type="presOf" srcId="{2C4C26DA-D307-4E9A-B237-811A7A431C0A}" destId="{8FEF1554-75D3-40E1-9AB5-155AA60BAB4E}" srcOrd="0" destOrd="0" presId="urn:microsoft.com/office/officeart/2005/8/layout/rings+Icon"/>
    <dgm:cxn modelId="{D9E017E6-B569-4F1A-A183-B69206B9B6DA}" srcId="{B95E629F-A2EF-4C8E-ABC5-448A2E658A36}" destId="{2C4C26DA-D307-4E9A-B237-811A7A431C0A}" srcOrd="0" destOrd="0" parTransId="{046B7CE5-B0A7-4320-8D88-9397AE834BBC}" sibTransId="{258D7307-C21A-43D1-9BFD-8AB2614B006B}"/>
    <dgm:cxn modelId="{CA7C04ED-3613-4CB5-AD7F-5C092EEE728B}" srcId="{B95E629F-A2EF-4C8E-ABC5-448A2E658A36}" destId="{FEF4739A-7144-4A25-B610-5C866FBCEF97}" srcOrd="1" destOrd="0" parTransId="{CE771B07-034D-4F7A-8FE4-9CB5B12E588F}" sibTransId="{17C63C34-A798-4EEE-BFFB-9BEE894F19A9}"/>
    <dgm:cxn modelId="{C05FC1C4-B16F-4FD8-B27A-2B527F89862D}" type="presParOf" srcId="{BF40D770-FADB-4585-B941-C6846AFB32C1}" destId="{8FEF1554-75D3-40E1-9AB5-155AA60BAB4E}" srcOrd="0" destOrd="0" presId="urn:microsoft.com/office/officeart/2005/8/layout/rings+Icon"/>
    <dgm:cxn modelId="{07B6237F-2B17-4B1B-9E09-6E16FE513A72}" type="presParOf" srcId="{BF40D770-FADB-4585-B941-C6846AFB32C1}" destId="{9724BCB3-AF7C-41CB-8998-976D60AECDE7}" srcOrd="1" destOrd="0" presId="urn:microsoft.com/office/officeart/2005/8/layout/rings+Icon"/>
    <dgm:cxn modelId="{ACDF65DB-01B2-4AD8-9E4F-AE2CABB502E9}" type="presParOf" srcId="{BF40D770-FADB-4585-B941-C6846AFB32C1}" destId="{A9D9CA78-FDDA-4342-8B46-EC68B9E783F6}" srcOrd="2" destOrd="0" presId="urn:microsoft.com/office/officeart/2005/8/layout/rings+Icon"/>
    <dgm:cxn modelId="{F60C144A-3E7C-478E-8378-801C1D91D189}" type="presParOf" srcId="{BF40D770-FADB-4585-B941-C6846AFB32C1}" destId="{0D32E626-2AF4-4926-82EF-4315F2ABF70D}" srcOrd="3" destOrd="0" presId="urn:microsoft.com/office/officeart/2005/8/layout/rings+Icon"/>
    <dgm:cxn modelId="{FEAA0DD2-ABA2-4236-807B-36B31EE84396}" type="presParOf" srcId="{BF40D770-FADB-4585-B941-C6846AFB32C1}" destId="{69B1DE46-9B26-469E-B2CA-996ABE633DD0}" srcOrd="4" destOrd="0" presId="urn:microsoft.com/office/officeart/2005/8/layout/rings+Icon"/>
    <dgm:cxn modelId="{581E79F1-DBDC-45EE-9885-C049FA83A2F8}" type="presParOf" srcId="{BF40D770-FADB-4585-B941-C6846AFB32C1}" destId="{8834F7BB-561D-4DFF-A883-1441E0C606B0}"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A0B3CC-1219-47A7-8CE9-5327FBB4585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25955CB-B59E-43E1-BB8F-CF30028BDC5B}">
      <dgm:prSet phldrT="[Text]" custT="1"/>
      <dgm:spPr>
        <a:solidFill>
          <a:srgbClr val="FE007F"/>
        </a:solidFill>
      </dgm:spPr>
      <dgm:t>
        <a:bodyPr/>
        <a:lstStyle/>
        <a:p>
          <a:r>
            <a:rPr lang="en-GB" sz="1200" b="1" dirty="0"/>
            <a:t>Stage 1</a:t>
          </a:r>
        </a:p>
        <a:p>
          <a:r>
            <a:rPr lang="en-GB" sz="1200" b="1" dirty="0"/>
            <a:t>Design Proposal (Assessment 1)</a:t>
          </a:r>
        </a:p>
      </dgm:t>
    </dgm:pt>
    <dgm:pt modelId="{A5E37325-398A-4D0B-A33C-A9F7B9AD9F1C}" type="parTrans" cxnId="{B18998B2-1119-406D-BD41-80D4A28403CB}">
      <dgm:prSet/>
      <dgm:spPr/>
      <dgm:t>
        <a:bodyPr/>
        <a:lstStyle/>
        <a:p>
          <a:endParaRPr lang="en-GB"/>
        </a:p>
      </dgm:t>
    </dgm:pt>
    <dgm:pt modelId="{5B2DC56B-8ABB-4153-9DD2-C8B0C27EC2AF}" type="sibTrans" cxnId="{B18998B2-1119-406D-BD41-80D4A28403CB}">
      <dgm:prSet/>
      <dgm:spPr/>
      <dgm:t>
        <a:bodyPr/>
        <a:lstStyle/>
        <a:p>
          <a:endParaRPr lang="en-GB"/>
        </a:p>
      </dgm:t>
    </dgm:pt>
    <dgm:pt modelId="{1EC6D3A3-82A5-4D0F-9AD8-8511E6028D45}">
      <dgm:prSet phldrT="[Text]" custT="1"/>
      <dgm:spPr>
        <a:solidFill>
          <a:srgbClr val="6E559A"/>
        </a:solidFill>
      </dgm:spPr>
      <dgm:t>
        <a:bodyPr/>
        <a:lstStyle/>
        <a:p>
          <a:r>
            <a:rPr lang="en-GB" sz="1200" b="1" dirty="0"/>
            <a:t>Stage 2</a:t>
          </a:r>
        </a:p>
        <a:p>
          <a:r>
            <a:rPr lang="en-GB" sz="1200" b="1" dirty="0"/>
            <a:t> Research and Planning (Assessment 2)</a:t>
          </a:r>
        </a:p>
      </dgm:t>
    </dgm:pt>
    <dgm:pt modelId="{ADAFE758-69FD-4A49-A4D7-3CA771A7ABE5}" type="parTrans" cxnId="{13F24FB0-E16A-4675-A262-0DC9D914C53E}">
      <dgm:prSet/>
      <dgm:spPr/>
      <dgm:t>
        <a:bodyPr/>
        <a:lstStyle/>
        <a:p>
          <a:endParaRPr lang="en-GB"/>
        </a:p>
      </dgm:t>
    </dgm:pt>
    <dgm:pt modelId="{35C6794F-AD61-46CF-9B10-707A121B1F58}" type="sibTrans" cxnId="{13F24FB0-E16A-4675-A262-0DC9D914C53E}">
      <dgm:prSet/>
      <dgm:spPr/>
      <dgm:t>
        <a:bodyPr/>
        <a:lstStyle/>
        <a:p>
          <a:endParaRPr lang="en-GB"/>
        </a:p>
      </dgm:t>
    </dgm:pt>
    <dgm:pt modelId="{82137AB9-5D64-49B0-BCD7-032378EDE6A8}">
      <dgm:prSet phldrT="[Text]" custT="1"/>
      <dgm:spPr>
        <a:solidFill>
          <a:srgbClr val="97C66C"/>
        </a:solidFill>
      </dgm:spPr>
      <dgm:t>
        <a:bodyPr/>
        <a:lstStyle/>
        <a:p>
          <a:r>
            <a:rPr lang="en-GB" sz="1200" b="1" dirty="0"/>
            <a:t>Stage 3</a:t>
          </a:r>
        </a:p>
        <a:p>
          <a:r>
            <a:rPr lang="en-GB" sz="1200" b="1" dirty="0"/>
            <a:t> Development (Assessment 3)</a:t>
          </a:r>
        </a:p>
      </dgm:t>
    </dgm:pt>
    <dgm:pt modelId="{44616B38-5D9D-4FCC-9091-D43A04E888F9}" type="parTrans" cxnId="{03BAC85E-BFE9-43E5-A266-A0B8B066B6B3}">
      <dgm:prSet/>
      <dgm:spPr/>
      <dgm:t>
        <a:bodyPr/>
        <a:lstStyle/>
        <a:p>
          <a:endParaRPr lang="en-GB"/>
        </a:p>
      </dgm:t>
    </dgm:pt>
    <dgm:pt modelId="{EA898214-70C0-425A-A27E-32E5C2618C02}" type="sibTrans" cxnId="{03BAC85E-BFE9-43E5-A266-A0B8B066B6B3}">
      <dgm:prSet/>
      <dgm:spPr/>
      <dgm:t>
        <a:bodyPr/>
        <a:lstStyle/>
        <a:p>
          <a:endParaRPr lang="en-GB"/>
        </a:p>
      </dgm:t>
    </dgm:pt>
    <dgm:pt modelId="{797D6089-4890-4EA8-9419-8E7111F9EC03}">
      <dgm:prSet phldrT="[Text]" custT="1"/>
      <dgm:spPr>
        <a:solidFill>
          <a:srgbClr val="F1AD4F"/>
        </a:solidFill>
      </dgm:spPr>
      <dgm:t>
        <a:bodyPr/>
        <a:lstStyle/>
        <a:p>
          <a:r>
            <a:rPr lang="en-GB" sz="1200" b="1" dirty="0"/>
            <a:t>Stage 4</a:t>
          </a:r>
        </a:p>
        <a:p>
          <a:r>
            <a:rPr lang="en-GB" sz="1200" b="1" dirty="0"/>
            <a:t>Testing and Review (Assessment 4)</a:t>
          </a:r>
        </a:p>
      </dgm:t>
    </dgm:pt>
    <dgm:pt modelId="{75EF881C-9550-4065-AA23-248D70100588}" type="parTrans" cxnId="{7EFDA205-BF9B-4C25-AE86-728CFF85737D}">
      <dgm:prSet/>
      <dgm:spPr/>
      <dgm:t>
        <a:bodyPr/>
        <a:lstStyle/>
        <a:p>
          <a:endParaRPr lang="en-GB"/>
        </a:p>
      </dgm:t>
    </dgm:pt>
    <dgm:pt modelId="{C26F57CE-FEFB-4468-B219-309891C6C755}" type="sibTrans" cxnId="{7EFDA205-BF9B-4C25-AE86-728CFF85737D}">
      <dgm:prSet/>
      <dgm:spPr/>
      <dgm:t>
        <a:bodyPr/>
        <a:lstStyle/>
        <a:p>
          <a:endParaRPr lang="en-GB"/>
        </a:p>
      </dgm:t>
    </dgm:pt>
    <dgm:pt modelId="{CF0D1C82-640E-4D0E-A948-D3E0031A2495}" type="pres">
      <dgm:prSet presAssocID="{3FA0B3CC-1219-47A7-8CE9-5327FBB4585C}" presName="cycle" presStyleCnt="0">
        <dgm:presLayoutVars>
          <dgm:dir/>
          <dgm:resizeHandles val="exact"/>
        </dgm:presLayoutVars>
      </dgm:prSet>
      <dgm:spPr/>
    </dgm:pt>
    <dgm:pt modelId="{44F9911C-73C0-4823-950D-CEC35663FF05}" type="pres">
      <dgm:prSet presAssocID="{725955CB-B59E-43E1-BB8F-CF30028BDC5B}" presName="node" presStyleLbl="node1" presStyleIdx="0" presStyleCnt="4">
        <dgm:presLayoutVars>
          <dgm:bulletEnabled val="1"/>
        </dgm:presLayoutVars>
      </dgm:prSet>
      <dgm:spPr/>
    </dgm:pt>
    <dgm:pt modelId="{1F22CEF6-AFE0-47B5-8D11-A221A3F0C10C}" type="pres">
      <dgm:prSet presAssocID="{5B2DC56B-8ABB-4153-9DD2-C8B0C27EC2AF}" presName="sibTrans" presStyleLbl="sibTrans2D1" presStyleIdx="0" presStyleCnt="4"/>
      <dgm:spPr/>
    </dgm:pt>
    <dgm:pt modelId="{648A0EBA-45AA-4208-9287-C22DD777944F}" type="pres">
      <dgm:prSet presAssocID="{5B2DC56B-8ABB-4153-9DD2-C8B0C27EC2AF}" presName="connectorText" presStyleLbl="sibTrans2D1" presStyleIdx="0" presStyleCnt="4"/>
      <dgm:spPr/>
    </dgm:pt>
    <dgm:pt modelId="{BB5945B6-F004-40B5-8690-122290B42ED1}" type="pres">
      <dgm:prSet presAssocID="{1EC6D3A3-82A5-4D0F-9AD8-8511E6028D45}" presName="node" presStyleLbl="node1" presStyleIdx="1" presStyleCnt="4">
        <dgm:presLayoutVars>
          <dgm:bulletEnabled val="1"/>
        </dgm:presLayoutVars>
      </dgm:prSet>
      <dgm:spPr/>
    </dgm:pt>
    <dgm:pt modelId="{EE050CD1-CAB6-4117-AF87-06C05DB67C20}" type="pres">
      <dgm:prSet presAssocID="{35C6794F-AD61-46CF-9B10-707A121B1F58}" presName="sibTrans" presStyleLbl="sibTrans2D1" presStyleIdx="1" presStyleCnt="4"/>
      <dgm:spPr/>
    </dgm:pt>
    <dgm:pt modelId="{1BC44424-4D18-42A4-AD3A-34918126BA50}" type="pres">
      <dgm:prSet presAssocID="{35C6794F-AD61-46CF-9B10-707A121B1F58}" presName="connectorText" presStyleLbl="sibTrans2D1" presStyleIdx="1" presStyleCnt="4"/>
      <dgm:spPr/>
    </dgm:pt>
    <dgm:pt modelId="{09B5BC7A-FADC-4D1E-8198-AB03F84C456E}" type="pres">
      <dgm:prSet presAssocID="{82137AB9-5D64-49B0-BCD7-032378EDE6A8}" presName="node" presStyleLbl="node1" presStyleIdx="2" presStyleCnt="4">
        <dgm:presLayoutVars>
          <dgm:bulletEnabled val="1"/>
        </dgm:presLayoutVars>
      </dgm:prSet>
      <dgm:spPr/>
    </dgm:pt>
    <dgm:pt modelId="{6994B7AE-6F2D-4145-8D1B-D4FEDBD75443}" type="pres">
      <dgm:prSet presAssocID="{EA898214-70C0-425A-A27E-32E5C2618C02}" presName="sibTrans" presStyleLbl="sibTrans2D1" presStyleIdx="2" presStyleCnt="4"/>
      <dgm:spPr/>
    </dgm:pt>
    <dgm:pt modelId="{163031A3-4306-4B65-9330-1C3AF78537F8}" type="pres">
      <dgm:prSet presAssocID="{EA898214-70C0-425A-A27E-32E5C2618C02}" presName="connectorText" presStyleLbl="sibTrans2D1" presStyleIdx="2" presStyleCnt="4"/>
      <dgm:spPr/>
    </dgm:pt>
    <dgm:pt modelId="{D61C95A1-7425-493A-AA7D-9DD129A1D966}" type="pres">
      <dgm:prSet presAssocID="{797D6089-4890-4EA8-9419-8E7111F9EC03}" presName="node" presStyleLbl="node1" presStyleIdx="3" presStyleCnt="4">
        <dgm:presLayoutVars>
          <dgm:bulletEnabled val="1"/>
        </dgm:presLayoutVars>
      </dgm:prSet>
      <dgm:spPr/>
    </dgm:pt>
    <dgm:pt modelId="{C8E28B48-15A4-4A5A-9C31-01BBBC7F91BD}" type="pres">
      <dgm:prSet presAssocID="{C26F57CE-FEFB-4468-B219-309891C6C755}" presName="sibTrans" presStyleLbl="sibTrans2D1" presStyleIdx="3" presStyleCnt="4"/>
      <dgm:spPr/>
    </dgm:pt>
    <dgm:pt modelId="{33AFE491-3D2E-4BFF-B5AA-110A00DBCACE}" type="pres">
      <dgm:prSet presAssocID="{C26F57CE-FEFB-4468-B219-309891C6C755}" presName="connectorText" presStyleLbl="sibTrans2D1" presStyleIdx="3" presStyleCnt="4"/>
      <dgm:spPr/>
    </dgm:pt>
  </dgm:ptLst>
  <dgm:cxnLst>
    <dgm:cxn modelId="{7EFDA205-BF9B-4C25-AE86-728CFF85737D}" srcId="{3FA0B3CC-1219-47A7-8CE9-5327FBB4585C}" destId="{797D6089-4890-4EA8-9419-8E7111F9EC03}" srcOrd="3" destOrd="0" parTransId="{75EF881C-9550-4065-AA23-248D70100588}" sibTransId="{C26F57CE-FEFB-4468-B219-309891C6C755}"/>
    <dgm:cxn modelId="{BBCC1918-7EF9-4688-BD1F-A131B3094072}" type="presOf" srcId="{82137AB9-5D64-49B0-BCD7-032378EDE6A8}" destId="{09B5BC7A-FADC-4D1E-8198-AB03F84C456E}" srcOrd="0" destOrd="0" presId="urn:microsoft.com/office/officeart/2005/8/layout/cycle2"/>
    <dgm:cxn modelId="{4AC1583B-BF8D-4215-9ED5-B62AEF8AC550}" type="presOf" srcId="{1EC6D3A3-82A5-4D0F-9AD8-8511E6028D45}" destId="{BB5945B6-F004-40B5-8690-122290B42ED1}" srcOrd="0" destOrd="0" presId="urn:microsoft.com/office/officeart/2005/8/layout/cycle2"/>
    <dgm:cxn modelId="{03BAC85E-BFE9-43E5-A266-A0B8B066B6B3}" srcId="{3FA0B3CC-1219-47A7-8CE9-5327FBB4585C}" destId="{82137AB9-5D64-49B0-BCD7-032378EDE6A8}" srcOrd="2" destOrd="0" parTransId="{44616B38-5D9D-4FCC-9091-D43A04E888F9}" sibTransId="{EA898214-70C0-425A-A27E-32E5C2618C02}"/>
    <dgm:cxn modelId="{88479041-83F2-4558-B337-90FEF288DA88}" type="presOf" srcId="{5B2DC56B-8ABB-4153-9DD2-C8B0C27EC2AF}" destId="{648A0EBA-45AA-4208-9287-C22DD777944F}" srcOrd="1" destOrd="0" presId="urn:microsoft.com/office/officeart/2005/8/layout/cycle2"/>
    <dgm:cxn modelId="{F191C743-0FAF-443E-B319-F8D2C890F165}" type="presOf" srcId="{EA898214-70C0-425A-A27E-32E5C2618C02}" destId="{163031A3-4306-4B65-9330-1C3AF78537F8}" srcOrd="1" destOrd="0" presId="urn:microsoft.com/office/officeart/2005/8/layout/cycle2"/>
    <dgm:cxn modelId="{3E565747-C5DB-4DEB-AA63-0BE219E11C3E}" type="presOf" srcId="{797D6089-4890-4EA8-9419-8E7111F9EC03}" destId="{D61C95A1-7425-493A-AA7D-9DD129A1D966}" srcOrd="0" destOrd="0" presId="urn:microsoft.com/office/officeart/2005/8/layout/cycle2"/>
    <dgm:cxn modelId="{92A0C472-7903-42A7-ACEE-550645BFB80A}" type="presOf" srcId="{35C6794F-AD61-46CF-9B10-707A121B1F58}" destId="{EE050CD1-CAB6-4117-AF87-06C05DB67C20}" srcOrd="0" destOrd="0" presId="urn:microsoft.com/office/officeart/2005/8/layout/cycle2"/>
    <dgm:cxn modelId="{96BB777C-38E2-4420-9560-5DA608C9D1EA}" type="presOf" srcId="{C26F57CE-FEFB-4468-B219-309891C6C755}" destId="{33AFE491-3D2E-4BFF-B5AA-110A00DBCACE}" srcOrd="1" destOrd="0" presId="urn:microsoft.com/office/officeart/2005/8/layout/cycle2"/>
    <dgm:cxn modelId="{C167267E-3AFC-4D2C-AF95-08CB1001FAD9}" type="presOf" srcId="{35C6794F-AD61-46CF-9B10-707A121B1F58}" destId="{1BC44424-4D18-42A4-AD3A-34918126BA50}" srcOrd="1" destOrd="0" presId="urn:microsoft.com/office/officeart/2005/8/layout/cycle2"/>
    <dgm:cxn modelId="{13F24FB0-E16A-4675-A262-0DC9D914C53E}" srcId="{3FA0B3CC-1219-47A7-8CE9-5327FBB4585C}" destId="{1EC6D3A3-82A5-4D0F-9AD8-8511E6028D45}" srcOrd="1" destOrd="0" parTransId="{ADAFE758-69FD-4A49-A4D7-3CA771A7ABE5}" sibTransId="{35C6794F-AD61-46CF-9B10-707A121B1F58}"/>
    <dgm:cxn modelId="{B18998B2-1119-406D-BD41-80D4A28403CB}" srcId="{3FA0B3CC-1219-47A7-8CE9-5327FBB4585C}" destId="{725955CB-B59E-43E1-BB8F-CF30028BDC5B}" srcOrd="0" destOrd="0" parTransId="{A5E37325-398A-4D0B-A33C-A9F7B9AD9F1C}" sibTransId="{5B2DC56B-8ABB-4153-9DD2-C8B0C27EC2AF}"/>
    <dgm:cxn modelId="{3B39E4C2-B1C4-422B-828E-D8096E074419}" type="presOf" srcId="{5B2DC56B-8ABB-4153-9DD2-C8B0C27EC2AF}" destId="{1F22CEF6-AFE0-47B5-8D11-A221A3F0C10C}" srcOrd="0" destOrd="0" presId="urn:microsoft.com/office/officeart/2005/8/layout/cycle2"/>
    <dgm:cxn modelId="{7619C3D6-5CCD-4E2E-ACE0-AF105451B7D1}" type="presOf" srcId="{C26F57CE-FEFB-4468-B219-309891C6C755}" destId="{C8E28B48-15A4-4A5A-9C31-01BBBC7F91BD}" srcOrd="0" destOrd="0" presId="urn:microsoft.com/office/officeart/2005/8/layout/cycle2"/>
    <dgm:cxn modelId="{B095FCE6-A24F-484B-9E97-79607A2F47A2}" type="presOf" srcId="{725955CB-B59E-43E1-BB8F-CF30028BDC5B}" destId="{44F9911C-73C0-4823-950D-CEC35663FF05}" srcOrd="0" destOrd="0" presId="urn:microsoft.com/office/officeart/2005/8/layout/cycle2"/>
    <dgm:cxn modelId="{296A57E7-38F0-4A71-98D8-2AE87E97B9DF}" type="presOf" srcId="{3FA0B3CC-1219-47A7-8CE9-5327FBB4585C}" destId="{CF0D1C82-640E-4D0E-A948-D3E0031A2495}" srcOrd="0" destOrd="0" presId="urn:microsoft.com/office/officeart/2005/8/layout/cycle2"/>
    <dgm:cxn modelId="{4DE3E3EB-4770-4D5D-9712-FF612081764E}" type="presOf" srcId="{EA898214-70C0-425A-A27E-32E5C2618C02}" destId="{6994B7AE-6F2D-4145-8D1B-D4FEDBD75443}" srcOrd="0" destOrd="0" presId="urn:microsoft.com/office/officeart/2005/8/layout/cycle2"/>
    <dgm:cxn modelId="{9920305E-2BCE-401D-BD64-9E19379500BE}" type="presParOf" srcId="{CF0D1C82-640E-4D0E-A948-D3E0031A2495}" destId="{44F9911C-73C0-4823-950D-CEC35663FF05}" srcOrd="0" destOrd="0" presId="urn:microsoft.com/office/officeart/2005/8/layout/cycle2"/>
    <dgm:cxn modelId="{0A34E107-50C5-419F-BFCD-1F9FD5460985}" type="presParOf" srcId="{CF0D1C82-640E-4D0E-A948-D3E0031A2495}" destId="{1F22CEF6-AFE0-47B5-8D11-A221A3F0C10C}" srcOrd="1" destOrd="0" presId="urn:microsoft.com/office/officeart/2005/8/layout/cycle2"/>
    <dgm:cxn modelId="{491C7550-F123-489E-A563-E720440E011C}" type="presParOf" srcId="{1F22CEF6-AFE0-47B5-8D11-A221A3F0C10C}" destId="{648A0EBA-45AA-4208-9287-C22DD777944F}" srcOrd="0" destOrd="0" presId="urn:microsoft.com/office/officeart/2005/8/layout/cycle2"/>
    <dgm:cxn modelId="{654C2A5F-94BD-41A0-AF32-0B2240FA1D8D}" type="presParOf" srcId="{CF0D1C82-640E-4D0E-A948-D3E0031A2495}" destId="{BB5945B6-F004-40B5-8690-122290B42ED1}" srcOrd="2" destOrd="0" presId="urn:microsoft.com/office/officeart/2005/8/layout/cycle2"/>
    <dgm:cxn modelId="{F4754446-AE1F-4350-BAE1-FE0268565A16}" type="presParOf" srcId="{CF0D1C82-640E-4D0E-A948-D3E0031A2495}" destId="{EE050CD1-CAB6-4117-AF87-06C05DB67C20}" srcOrd="3" destOrd="0" presId="urn:microsoft.com/office/officeart/2005/8/layout/cycle2"/>
    <dgm:cxn modelId="{E6F04079-39C7-4B0B-AC06-AB45D02CA39F}" type="presParOf" srcId="{EE050CD1-CAB6-4117-AF87-06C05DB67C20}" destId="{1BC44424-4D18-42A4-AD3A-34918126BA50}" srcOrd="0" destOrd="0" presId="urn:microsoft.com/office/officeart/2005/8/layout/cycle2"/>
    <dgm:cxn modelId="{38D287BB-ACCD-40EC-9582-2B46C1605E45}" type="presParOf" srcId="{CF0D1C82-640E-4D0E-A948-D3E0031A2495}" destId="{09B5BC7A-FADC-4D1E-8198-AB03F84C456E}" srcOrd="4" destOrd="0" presId="urn:microsoft.com/office/officeart/2005/8/layout/cycle2"/>
    <dgm:cxn modelId="{5D1F7AE1-48B2-4182-A4C9-01E8FF260671}" type="presParOf" srcId="{CF0D1C82-640E-4D0E-A948-D3E0031A2495}" destId="{6994B7AE-6F2D-4145-8D1B-D4FEDBD75443}" srcOrd="5" destOrd="0" presId="urn:microsoft.com/office/officeart/2005/8/layout/cycle2"/>
    <dgm:cxn modelId="{A5FBA359-8DD6-4711-8035-EDC5F219395E}" type="presParOf" srcId="{6994B7AE-6F2D-4145-8D1B-D4FEDBD75443}" destId="{163031A3-4306-4B65-9330-1C3AF78537F8}" srcOrd="0" destOrd="0" presId="urn:microsoft.com/office/officeart/2005/8/layout/cycle2"/>
    <dgm:cxn modelId="{505A0724-73A5-48DD-AEE9-6C85CC4E4E7F}" type="presParOf" srcId="{CF0D1C82-640E-4D0E-A948-D3E0031A2495}" destId="{D61C95A1-7425-493A-AA7D-9DD129A1D966}" srcOrd="6" destOrd="0" presId="urn:microsoft.com/office/officeart/2005/8/layout/cycle2"/>
    <dgm:cxn modelId="{51A8A996-8FCF-4986-A694-C1E9D36284AB}" type="presParOf" srcId="{CF0D1C82-640E-4D0E-A948-D3E0031A2495}" destId="{C8E28B48-15A4-4A5A-9C31-01BBBC7F91BD}" srcOrd="7" destOrd="0" presId="urn:microsoft.com/office/officeart/2005/8/layout/cycle2"/>
    <dgm:cxn modelId="{91C35B6B-8ABD-4128-9C6F-E2BF0CEF1833}" type="presParOf" srcId="{C8E28B48-15A4-4A5A-9C31-01BBBC7F91BD}" destId="{33AFE491-3D2E-4BFF-B5AA-110A00DBCAC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9911C-73C0-4823-950D-CEC35663FF05}">
      <dsp:nvSpPr>
        <dsp:cNvPr id="0" name=""/>
        <dsp:cNvSpPr/>
      </dsp:nvSpPr>
      <dsp:spPr>
        <a:xfrm>
          <a:off x="4562065" y="1117"/>
          <a:ext cx="1391468" cy="1391468"/>
        </a:xfrm>
        <a:prstGeom prst="ellipse">
          <a:avLst/>
        </a:prstGeom>
        <a:solidFill>
          <a:srgbClr val="FE0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1</a:t>
          </a:r>
        </a:p>
        <a:p>
          <a:pPr marL="0" lvl="0" indent="0" algn="ctr" defTabSz="533400">
            <a:lnSpc>
              <a:spcPct val="90000"/>
            </a:lnSpc>
            <a:spcBef>
              <a:spcPct val="0"/>
            </a:spcBef>
            <a:spcAft>
              <a:spcPct val="35000"/>
            </a:spcAft>
            <a:buNone/>
          </a:pPr>
          <a:r>
            <a:rPr lang="en-GB" sz="1200" b="1" kern="1200" dirty="0"/>
            <a:t>Design Proposal (Assessment 1)</a:t>
          </a:r>
        </a:p>
      </dsp:txBody>
      <dsp:txXfrm>
        <a:off x="4765841" y="204893"/>
        <a:ext cx="983916" cy="983916"/>
      </dsp:txXfrm>
    </dsp:sp>
    <dsp:sp modelId="{1F22CEF6-AFE0-47B5-8D11-A221A3F0C10C}">
      <dsp:nvSpPr>
        <dsp:cNvPr id="0" name=""/>
        <dsp:cNvSpPr/>
      </dsp:nvSpPr>
      <dsp:spPr>
        <a:xfrm rot="2700000">
          <a:off x="5804312" y="1194026"/>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820609" y="1248606"/>
        <a:ext cx="259661" cy="281772"/>
      </dsp:txXfrm>
    </dsp:sp>
    <dsp:sp modelId="{BB5945B6-F004-40B5-8690-122290B42ED1}">
      <dsp:nvSpPr>
        <dsp:cNvPr id="0" name=""/>
        <dsp:cNvSpPr/>
      </dsp:nvSpPr>
      <dsp:spPr>
        <a:xfrm>
          <a:off x="6040882" y="1479934"/>
          <a:ext cx="1391468" cy="1391468"/>
        </a:xfrm>
        <a:prstGeom prst="ellipse">
          <a:avLst/>
        </a:prstGeom>
        <a:solidFill>
          <a:srgbClr val="6E55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2</a:t>
          </a:r>
        </a:p>
        <a:p>
          <a:pPr marL="0" lvl="0" indent="0" algn="ctr" defTabSz="533400">
            <a:lnSpc>
              <a:spcPct val="90000"/>
            </a:lnSpc>
            <a:spcBef>
              <a:spcPct val="0"/>
            </a:spcBef>
            <a:spcAft>
              <a:spcPct val="35000"/>
            </a:spcAft>
            <a:buNone/>
          </a:pPr>
          <a:r>
            <a:rPr lang="en-GB" sz="1200" b="1" kern="1200" dirty="0"/>
            <a:t> Research and Planning (Assessment 2)</a:t>
          </a:r>
        </a:p>
      </dsp:txBody>
      <dsp:txXfrm>
        <a:off x="6244658" y="1683710"/>
        <a:ext cx="983916" cy="983916"/>
      </dsp:txXfrm>
    </dsp:sp>
    <dsp:sp modelId="{EE050CD1-CAB6-4117-AF87-06C05DB67C20}">
      <dsp:nvSpPr>
        <dsp:cNvPr id="0" name=""/>
        <dsp:cNvSpPr/>
      </dsp:nvSpPr>
      <dsp:spPr>
        <a:xfrm rot="8100000">
          <a:off x="5819159" y="267284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5914145" y="2727423"/>
        <a:ext cx="259661" cy="281772"/>
      </dsp:txXfrm>
    </dsp:sp>
    <dsp:sp modelId="{09B5BC7A-FADC-4D1E-8198-AB03F84C456E}">
      <dsp:nvSpPr>
        <dsp:cNvPr id="0" name=""/>
        <dsp:cNvSpPr/>
      </dsp:nvSpPr>
      <dsp:spPr>
        <a:xfrm>
          <a:off x="4562065" y="2958751"/>
          <a:ext cx="1391468" cy="1391468"/>
        </a:xfrm>
        <a:prstGeom prst="ellipse">
          <a:avLst/>
        </a:prstGeom>
        <a:solidFill>
          <a:srgbClr val="97C6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3</a:t>
          </a:r>
        </a:p>
        <a:p>
          <a:pPr marL="0" lvl="0" indent="0" algn="ctr" defTabSz="533400">
            <a:lnSpc>
              <a:spcPct val="90000"/>
            </a:lnSpc>
            <a:spcBef>
              <a:spcPct val="0"/>
            </a:spcBef>
            <a:spcAft>
              <a:spcPct val="35000"/>
            </a:spcAft>
            <a:buNone/>
          </a:pPr>
          <a:r>
            <a:rPr lang="en-GB" sz="1200" b="1" kern="1200" dirty="0"/>
            <a:t> Development (Assessment 3)</a:t>
          </a:r>
        </a:p>
      </dsp:txBody>
      <dsp:txXfrm>
        <a:off x="4765841" y="3162527"/>
        <a:ext cx="983916" cy="983916"/>
      </dsp:txXfrm>
    </dsp:sp>
    <dsp:sp modelId="{6994B7AE-6F2D-4145-8D1B-D4FEDBD75443}">
      <dsp:nvSpPr>
        <dsp:cNvPr id="0" name=""/>
        <dsp:cNvSpPr/>
      </dsp:nvSpPr>
      <dsp:spPr>
        <a:xfrm rot="13500000">
          <a:off x="4340342" y="2687690"/>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435328" y="2820958"/>
        <a:ext cx="259661" cy="281772"/>
      </dsp:txXfrm>
    </dsp:sp>
    <dsp:sp modelId="{D61C95A1-7425-493A-AA7D-9DD129A1D966}">
      <dsp:nvSpPr>
        <dsp:cNvPr id="0" name=""/>
        <dsp:cNvSpPr/>
      </dsp:nvSpPr>
      <dsp:spPr>
        <a:xfrm>
          <a:off x="3083248" y="1479934"/>
          <a:ext cx="1391468" cy="1391468"/>
        </a:xfrm>
        <a:prstGeom prst="ellipse">
          <a:avLst/>
        </a:prstGeom>
        <a:solidFill>
          <a:srgbClr val="F1AD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4</a:t>
          </a:r>
        </a:p>
        <a:p>
          <a:pPr marL="0" lvl="0" indent="0" algn="ctr" defTabSz="533400">
            <a:lnSpc>
              <a:spcPct val="90000"/>
            </a:lnSpc>
            <a:spcBef>
              <a:spcPct val="0"/>
            </a:spcBef>
            <a:spcAft>
              <a:spcPct val="35000"/>
            </a:spcAft>
            <a:buNone/>
          </a:pPr>
          <a:r>
            <a:rPr lang="en-GB" sz="1200" b="1" kern="1200" dirty="0"/>
            <a:t>Testing and Review (Assessment 4)</a:t>
          </a:r>
        </a:p>
      </dsp:txBody>
      <dsp:txXfrm>
        <a:off x="3287024" y="1683710"/>
        <a:ext cx="983916" cy="983916"/>
      </dsp:txXfrm>
    </dsp:sp>
    <dsp:sp modelId="{C8E28B48-15A4-4A5A-9C31-01BBBC7F91BD}">
      <dsp:nvSpPr>
        <dsp:cNvPr id="0" name=""/>
        <dsp:cNvSpPr/>
      </dsp:nvSpPr>
      <dsp:spPr>
        <a:xfrm rot="18900000">
          <a:off x="4325495" y="120887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41792" y="1342141"/>
        <a:ext cx="259661" cy="2817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1554-75D3-40E1-9AB5-155AA60BAB4E}">
      <dsp:nvSpPr>
        <dsp:cNvPr id="0" name=""/>
        <dsp:cNvSpPr/>
      </dsp:nvSpPr>
      <dsp:spPr>
        <a:xfrm>
          <a:off x="0" y="851335"/>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Consider command verbs</a:t>
          </a:r>
        </a:p>
      </dsp:txBody>
      <dsp:txXfrm>
        <a:off x="330908" y="1182260"/>
        <a:ext cx="1597768" cy="1597847"/>
      </dsp:txXfrm>
    </dsp:sp>
    <dsp:sp modelId="{9724BCB3-AF7C-41CB-8998-976D60AECDE7}">
      <dsp:nvSpPr>
        <dsp:cNvPr id="0" name=""/>
        <dsp:cNvSpPr/>
      </dsp:nvSpPr>
      <dsp:spPr>
        <a:xfrm>
          <a:off x="1173683" y="2307634"/>
          <a:ext cx="2259584" cy="2259697"/>
        </a:xfrm>
        <a:prstGeom prst="ellipse">
          <a:avLst/>
        </a:prstGeom>
        <a:solidFill>
          <a:srgbClr val="97C66C">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0% plagiarism</a:t>
          </a:r>
        </a:p>
      </dsp:txBody>
      <dsp:txXfrm>
        <a:off x="1504591" y="2638559"/>
        <a:ext cx="1597768" cy="1597847"/>
      </dsp:txXfrm>
    </dsp:sp>
    <dsp:sp modelId="{A9D9CA78-FDDA-4342-8B46-EC68B9E783F6}">
      <dsp:nvSpPr>
        <dsp:cNvPr id="0" name=""/>
        <dsp:cNvSpPr/>
      </dsp:nvSpPr>
      <dsp:spPr>
        <a:xfrm>
          <a:off x="2347366" y="851335"/>
          <a:ext cx="2259584" cy="2259697"/>
        </a:xfrm>
        <a:prstGeom prst="ellipse">
          <a:avLst/>
        </a:prstGeom>
        <a:solidFill>
          <a:srgbClr val="F1AD4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Provide sources/date accessed</a:t>
          </a:r>
        </a:p>
      </dsp:txBody>
      <dsp:txXfrm>
        <a:off x="2678274" y="1182260"/>
        <a:ext cx="1597768" cy="1597847"/>
      </dsp:txXfrm>
    </dsp:sp>
    <dsp:sp modelId="{0D32E626-2AF4-4926-82EF-4315F2ABF70D}">
      <dsp:nvSpPr>
        <dsp:cNvPr id="0" name=""/>
        <dsp:cNvSpPr/>
      </dsp:nvSpPr>
      <dsp:spPr>
        <a:xfrm>
          <a:off x="3521049" y="2307634"/>
          <a:ext cx="2259584" cy="2259697"/>
        </a:xfrm>
        <a:prstGeom prst="ellipse">
          <a:avLst/>
        </a:prstGeom>
        <a:solidFill>
          <a:srgbClr val="2786B3">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Proofread and spell check</a:t>
          </a:r>
        </a:p>
      </dsp:txBody>
      <dsp:txXfrm>
        <a:off x="3851957" y="2638559"/>
        <a:ext cx="1597768" cy="1597847"/>
      </dsp:txXfrm>
    </dsp:sp>
    <dsp:sp modelId="{69B1DE46-9B26-469E-B2CA-996ABE633DD0}">
      <dsp:nvSpPr>
        <dsp:cNvPr id="0" name=""/>
        <dsp:cNvSpPr/>
      </dsp:nvSpPr>
      <dsp:spPr>
        <a:xfrm>
          <a:off x="4694732" y="851335"/>
          <a:ext cx="2259584" cy="2259697"/>
        </a:xfrm>
        <a:prstGeom prst="ellipse">
          <a:avLst/>
        </a:prstGeom>
        <a:solidFill>
          <a:srgbClr val="FE007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Complete timely</a:t>
          </a:r>
        </a:p>
      </dsp:txBody>
      <dsp:txXfrm>
        <a:off x="5025640" y="1182260"/>
        <a:ext cx="1597768" cy="1597847"/>
      </dsp:txXfrm>
    </dsp:sp>
    <dsp:sp modelId="{8834F7BB-561D-4DFF-A883-1441E0C606B0}">
      <dsp:nvSpPr>
        <dsp:cNvPr id="0" name=""/>
        <dsp:cNvSpPr/>
      </dsp:nvSpPr>
      <dsp:spPr>
        <a:xfrm>
          <a:off x="5868416" y="2307634"/>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Inform tutor once submitted</a:t>
          </a:r>
        </a:p>
      </dsp:txBody>
      <dsp:txXfrm>
        <a:off x="6199324" y="2638559"/>
        <a:ext cx="1597768" cy="1597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1554-75D3-40E1-9AB5-155AA60BAB4E}">
      <dsp:nvSpPr>
        <dsp:cNvPr id="0" name=""/>
        <dsp:cNvSpPr/>
      </dsp:nvSpPr>
      <dsp:spPr>
        <a:xfrm>
          <a:off x="0" y="851335"/>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Consider command verbs</a:t>
          </a:r>
        </a:p>
      </dsp:txBody>
      <dsp:txXfrm>
        <a:off x="330908" y="1182260"/>
        <a:ext cx="1597768" cy="1597847"/>
      </dsp:txXfrm>
    </dsp:sp>
    <dsp:sp modelId="{9724BCB3-AF7C-41CB-8998-976D60AECDE7}">
      <dsp:nvSpPr>
        <dsp:cNvPr id="0" name=""/>
        <dsp:cNvSpPr/>
      </dsp:nvSpPr>
      <dsp:spPr>
        <a:xfrm>
          <a:off x="1173683" y="2307634"/>
          <a:ext cx="2259584" cy="2259697"/>
        </a:xfrm>
        <a:prstGeom prst="ellipse">
          <a:avLst/>
        </a:prstGeom>
        <a:solidFill>
          <a:srgbClr val="97C66C">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0% plagiarism</a:t>
          </a:r>
        </a:p>
      </dsp:txBody>
      <dsp:txXfrm>
        <a:off x="1504591" y="2638559"/>
        <a:ext cx="1597768" cy="1597847"/>
      </dsp:txXfrm>
    </dsp:sp>
    <dsp:sp modelId="{A9D9CA78-FDDA-4342-8B46-EC68B9E783F6}">
      <dsp:nvSpPr>
        <dsp:cNvPr id="0" name=""/>
        <dsp:cNvSpPr/>
      </dsp:nvSpPr>
      <dsp:spPr>
        <a:xfrm>
          <a:off x="2347366" y="851335"/>
          <a:ext cx="2259584" cy="2259697"/>
        </a:xfrm>
        <a:prstGeom prst="ellipse">
          <a:avLst/>
        </a:prstGeom>
        <a:solidFill>
          <a:srgbClr val="F1AD4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Provide sources/date accessed</a:t>
          </a:r>
        </a:p>
      </dsp:txBody>
      <dsp:txXfrm>
        <a:off x="2678274" y="1182260"/>
        <a:ext cx="1597768" cy="1597847"/>
      </dsp:txXfrm>
    </dsp:sp>
    <dsp:sp modelId="{0D32E626-2AF4-4926-82EF-4315F2ABF70D}">
      <dsp:nvSpPr>
        <dsp:cNvPr id="0" name=""/>
        <dsp:cNvSpPr/>
      </dsp:nvSpPr>
      <dsp:spPr>
        <a:xfrm>
          <a:off x="3521049" y="2307634"/>
          <a:ext cx="2259584" cy="2259697"/>
        </a:xfrm>
        <a:prstGeom prst="ellipse">
          <a:avLst/>
        </a:prstGeom>
        <a:solidFill>
          <a:srgbClr val="2786B3">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Proofread and spell check</a:t>
          </a:r>
        </a:p>
      </dsp:txBody>
      <dsp:txXfrm>
        <a:off x="3851957" y="2638559"/>
        <a:ext cx="1597768" cy="1597847"/>
      </dsp:txXfrm>
    </dsp:sp>
    <dsp:sp modelId="{69B1DE46-9B26-469E-B2CA-996ABE633DD0}">
      <dsp:nvSpPr>
        <dsp:cNvPr id="0" name=""/>
        <dsp:cNvSpPr/>
      </dsp:nvSpPr>
      <dsp:spPr>
        <a:xfrm>
          <a:off x="4694732" y="851335"/>
          <a:ext cx="2259584" cy="2259697"/>
        </a:xfrm>
        <a:prstGeom prst="ellipse">
          <a:avLst/>
        </a:prstGeom>
        <a:solidFill>
          <a:srgbClr val="FE007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Complete timely</a:t>
          </a:r>
        </a:p>
      </dsp:txBody>
      <dsp:txXfrm>
        <a:off x="5025640" y="1182260"/>
        <a:ext cx="1597768" cy="1597847"/>
      </dsp:txXfrm>
    </dsp:sp>
    <dsp:sp modelId="{8834F7BB-561D-4DFF-A883-1441E0C606B0}">
      <dsp:nvSpPr>
        <dsp:cNvPr id="0" name=""/>
        <dsp:cNvSpPr/>
      </dsp:nvSpPr>
      <dsp:spPr>
        <a:xfrm>
          <a:off x="5868416" y="2307634"/>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Inform tutor once submitted</a:t>
          </a:r>
        </a:p>
      </dsp:txBody>
      <dsp:txXfrm>
        <a:off x="6199324" y="2638559"/>
        <a:ext cx="1597768" cy="1597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9911C-73C0-4823-950D-CEC35663FF05}">
      <dsp:nvSpPr>
        <dsp:cNvPr id="0" name=""/>
        <dsp:cNvSpPr/>
      </dsp:nvSpPr>
      <dsp:spPr>
        <a:xfrm>
          <a:off x="4562065" y="1117"/>
          <a:ext cx="1391468" cy="1391468"/>
        </a:xfrm>
        <a:prstGeom prst="ellipse">
          <a:avLst/>
        </a:prstGeom>
        <a:solidFill>
          <a:srgbClr val="FE0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1</a:t>
          </a:r>
        </a:p>
        <a:p>
          <a:pPr marL="0" lvl="0" indent="0" algn="ctr" defTabSz="533400">
            <a:lnSpc>
              <a:spcPct val="90000"/>
            </a:lnSpc>
            <a:spcBef>
              <a:spcPct val="0"/>
            </a:spcBef>
            <a:spcAft>
              <a:spcPct val="35000"/>
            </a:spcAft>
            <a:buNone/>
          </a:pPr>
          <a:r>
            <a:rPr lang="en-GB" sz="1200" b="1" kern="1200" dirty="0"/>
            <a:t>Design Proposal (Assessment 1)</a:t>
          </a:r>
        </a:p>
      </dsp:txBody>
      <dsp:txXfrm>
        <a:off x="4765841" y="204893"/>
        <a:ext cx="983916" cy="983916"/>
      </dsp:txXfrm>
    </dsp:sp>
    <dsp:sp modelId="{1F22CEF6-AFE0-47B5-8D11-A221A3F0C10C}">
      <dsp:nvSpPr>
        <dsp:cNvPr id="0" name=""/>
        <dsp:cNvSpPr/>
      </dsp:nvSpPr>
      <dsp:spPr>
        <a:xfrm rot="2700000">
          <a:off x="5804312" y="1194026"/>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820609" y="1248606"/>
        <a:ext cx="259661" cy="281772"/>
      </dsp:txXfrm>
    </dsp:sp>
    <dsp:sp modelId="{BB5945B6-F004-40B5-8690-122290B42ED1}">
      <dsp:nvSpPr>
        <dsp:cNvPr id="0" name=""/>
        <dsp:cNvSpPr/>
      </dsp:nvSpPr>
      <dsp:spPr>
        <a:xfrm>
          <a:off x="6040882" y="1479934"/>
          <a:ext cx="1391468" cy="1391468"/>
        </a:xfrm>
        <a:prstGeom prst="ellipse">
          <a:avLst/>
        </a:prstGeom>
        <a:solidFill>
          <a:srgbClr val="6E55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2</a:t>
          </a:r>
        </a:p>
        <a:p>
          <a:pPr marL="0" lvl="0" indent="0" algn="ctr" defTabSz="533400">
            <a:lnSpc>
              <a:spcPct val="90000"/>
            </a:lnSpc>
            <a:spcBef>
              <a:spcPct val="0"/>
            </a:spcBef>
            <a:spcAft>
              <a:spcPct val="35000"/>
            </a:spcAft>
            <a:buNone/>
          </a:pPr>
          <a:r>
            <a:rPr lang="en-GB" sz="1200" b="1" kern="1200" dirty="0"/>
            <a:t> Research and Planning (Assessment 2)</a:t>
          </a:r>
        </a:p>
      </dsp:txBody>
      <dsp:txXfrm>
        <a:off x="6244658" y="1683710"/>
        <a:ext cx="983916" cy="983916"/>
      </dsp:txXfrm>
    </dsp:sp>
    <dsp:sp modelId="{EE050CD1-CAB6-4117-AF87-06C05DB67C20}">
      <dsp:nvSpPr>
        <dsp:cNvPr id="0" name=""/>
        <dsp:cNvSpPr/>
      </dsp:nvSpPr>
      <dsp:spPr>
        <a:xfrm rot="8100000">
          <a:off x="5819159" y="267284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5914145" y="2727423"/>
        <a:ext cx="259661" cy="281772"/>
      </dsp:txXfrm>
    </dsp:sp>
    <dsp:sp modelId="{09B5BC7A-FADC-4D1E-8198-AB03F84C456E}">
      <dsp:nvSpPr>
        <dsp:cNvPr id="0" name=""/>
        <dsp:cNvSpPr/>
      </dsp:nvSpPr>
      <dsp:spPr>
        <a:xfrm>
          <a:off x="4562065" y="2958751"/>
          <a:ext cx="1391468" cy="1391468"/>
        </a:xfrm>
        <a:prstGeom prst="ellipse">
          <a:avLst/>
        </a:prstGeom>
        <a:solidFill>
          <a:srgbClr val="97C6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3</a:t>
          </a:r>
        </a:p>
        <a:p>
          <a:pPr marL="0" lvl="0" indent="0" algn="ctr" defTabSz="533400">
            <a:lnSpc>
              <a:spcPct val="90000"/>
            </a:lnSpc>
            <a:spcBef>
              <a:spcPct val="0"/>
            </a:spcBef>
            <a:spcAft>
              <a:spcPct val="35000"/>
            </a:spcAft>
            <a:buNone/>
          </a:pPr>
          <a:r>
            <a:rPr lang="en-GB" sz="1200" b="1" kern="1200" dirty="0"/>
            <a:t> Development (Assessment 3)</a:t>
          </a:r>
        </a:p>
      </dsp:txBody>
      <dsp:txXfrm>
        <a:off x="4765841" y="3162527"/>
        <a:ext cx="983916" cy="983916"/>
      </dsp:txXfrm>
    </dsp:sp>
    <dsp:sp modelId="{6994B7AE-6F2D-4145-8D1B-D4FEDBD75443}">
      <dsp:nvSpPr>
        <dsp:cNvPr id="0" name=""/>
        <dsp:cNvSpPr/>
      </dsp:nvSpPr>
      <dsp:spPr>
        <a:xfrm rot="13500000">
          <a:off x="4340342" y="2687690"/>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435328" y="2820958"/>
        <a:ext cx="259661" cy="281772"/>
      </dsp:txXfrm>
    </dsp:sp>
    <dsp:sp modelId="{D61C95A1-7425-493A-AA7D-9DD129A1D966}">
      <dsp:nvSpPr>
        <dsp:cNvPr id="0" name=""/>
        <dsp:cNvSpPr/>
      </dsp:nvSpPr>
      <dsp:spPr>
        <a:xfrm>
          <a:off x="3083248" y="1479934"/>
          <a:ext cx="1391468" cy="1391468"/>
        </a:xfrm>
        <a:prstGeom prst="ellipse">
          <a:avLst/>
        </a:prstGeom>
        <a:solidFill>
          <a:srgbClr val="F1AD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4</a:t>
          </a:r>
        </a:p>
        <a:p>
          <a:pPr marL="0" lvl="0" indent="0" algn="ctr" defTabSz="533400">
            <a:lnSpc>
              <a:spcPct val="90000"/>
            </a:lnSpc>
            <a:spcBef>
              <a:spcPct val="0"/>
            </a:spcBef>
            <a:spcAft>
              <a:spcPct val="35000"/>
            </a:spcAft>
            <a:buNone/>
          </a:pPr>
          <a:r>
            <a:rPr lang="en-GB" sz="1200" b="1" kern="1200" dirty="0"/>
            <a:t>Testing and Review (Assessment 4)</a:t>
          </a:r>
        </a:p>
      </dsp:txBody>
      <dsp:txXfrm>
        <a:off x="3287024" y="1683710"/>
        <a:ext cx="983916" cy="983916"/>
      </dsp:txXfrm>
    </dsp:sp>
    <dsp:sp modelId="{C8E28B48-15A4-4A5A-9C31-01BBBC7F91BD}">
      <dsp:nvSpPr>
        <dsp:cNvPr id="0" name=""/>
        <dsp:cNvSpPr/>
      </dsp:nvSpPr>
      <dsp:spPr>
        <a:xfrm rot="18900000">
          <a:off x="4325495" y="120887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41792" y="1342141"/>
        <a:ext cx="259661" cy="281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6B5D3-5B60-4A77-8BF9-C955B1AC66A6}">
      <dsp:nvSpPr>
        <dsp:cNvPr id="0" name=""/>
        <dsp:cNvSpPr/>
      </dsp:nvSpPr>
      <dsp:spPr>
        <a:xfrm>
          <a:off x="1367622" y="1512796"/>
          <a:ext cx="1163394" cy="1163394"/>
        </a:xfrm>
        <a:prstGeom prst="roundRect">
          <a:avLst/>
        </a:prstGeom>
        <a:solidFill>
          <a:srgbClr val="97C6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kern="1200" dirty="0"/>
            <a:t>Website Design</a:t>
          </a:r>
        </a:p>
      </dsp:txBody>
      <dsp:txXfrm>
        <a:off x="1424414" y="1569588"/>
        <a:ext cx="1049810" cy="1049810"/>
      </dsp:txXfrm>
    </dsp:sp>
    <dsp:sp modelId="{57154378-A0DF-410D-A2A9-89217B72A403}">
      <dsp:nvSpPr>
        <dsp:cNvPr id="0" name=""/>
        <dsp:cNvSpPr/>
      </dsp:nvSpPr>
      <dsp:spPr>
        <a:xfrm rot="16200000">
          <a:off x="1620812" y="1184289"/>
          <a:ext cx="657014" cy="0"/>
        </a:xfrm>
        <a:custGeom>
          <a:avLst/>
          <a:gdLst/>
          <a:ahLst/>
          <a:cxnLst/>
          <a:rect l="0" t="0" r="0" b="0"/>
          <a:pathLst>
            <a:path>
              <a:moveTo>
                <a:pt x="0" y="0"/>
              </a:moveTo>
              <a:lnTo>
                <a:pt x="6570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CE531-E896-43FA-8A1B-28ADECD08634}">
      <dsp:nvSpPr>
        <dsp:cNvPr id="0" name=""/>
        <dsp:cNvSpPr/>
      </dsp:nvSpPr>
      <dsp:spPr>
        <a:xfrm>
          <a:off x="1559582" y="76307"/>
          <a:ext cx="779474" cy="779474"/>
        </a:xfrm>
        <a:prstGeom prst="roundRect">
          <a:avLst/>
        </a:prstGeom>
        <a:solidFill>
          <a:srgbClr val="97C6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b="1" kern="1200" dirty="0"/>
            <a:t>Importance of planning</a:t>
          </a:r>
        </a:p>
      </dsp:txBody>
      <dsp:txXfrm>
        <a:off x="1597633" y="114358"/>
        <a:ext cx="703372" cy="703372"/>
      </dsp:txXfrm>
    </dsp:sp>
    <dsp:sp modelId="{10F5BA41-C4E9-4AA2-A49F-BA32D7B7E5C3}">
      <dsp:nvSpPr>
        <dsp:cNvPr id="0" name=""/>
        <dsp:cNvSpPr/>
      </dsp:nvSpPr>
      <dsp:spPr>
        <a:xfrm rot="19116367">
          <a:off x="2444473" y="1352701"/>
          <a:ext cx="692850" cy="0"/>
        </a:xfrm>
        <a:custGeom>
          <a:avLst/>
          <a:gdLst/>
          <a:ahLst/>
          <a:cxnLst/>
          <a:rect l="0" t="0" r="0" b="0"/>
          <a:pathLst>
            <a:path>
              <a:moveTo>
                <a:pt x="0" y="0"/>
              </a:moveTo>
              <a:lnTo>
                <a:pt x="6928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E90204-3FC3-4CA9-AB72-FD7264843190}">
      <dsp:nvSpPr>
        <dsp:cNvPr id="0" name=""/>
        <dsp:cNvSpPr/>
      </dsp:nvSpPr>
      <dsp:spPr>
        <a:xfrm>
          <a:off x="3050780" y="390371"/>
          <a:ext cx="779474" cy="779474"/>
        </a:xfrm>
        <a:prstGeom prst="roundRect">
          <a:avLst/>
        </a:prstGeom>
        <a:solidFill>
          <a:srgbClr val="97C6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b="1" kern="1200" dirty="0"/>
            <a:t>Ideas generation</a:t>
          </a:r>
        </a:p>
      </dsp:txBody>
      <dsp:txXfrm>
        <a:off x="3088831" y="428422"/>
        <a:ext cx="703372" cy="703372"/>
      </dsp:txXfrm>
    </dsp:sp>
    <dsp:sp modelId="{A2C324AD-5874-487B-942D-4F142DF03A2D}">
      <dsp:nvSpPr>
        <dsp:cNvPr id="0" name=""/>
        <dsp:cNvSpPr/>
      </dsp:nvSpPr>
      <dsp:spPr>
        <a:xfrm rot="3802896">
          <a:off x="2118107" y="2874993"/>
          <a:ext cx="444741" cy="0"/>
        </a:xfrm>
        <a:custGeom>
          <a:avLst/>
          <a:gdLst/>
          <a:ahLst/>
          <a:cxnLst/>
          <a:rect l="0" t="0" r="0" b="0"/>
          <a:pathLst>
            <a:path>
              <a:moveTo>
                <a:pt x="0" y="0"/>
              </a:moveTo>
              <a:lnTo>
                <a:pt x="44474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648DCA-DA24-4914-94BE-7462DC68967F}">
      <dsp:nvSpPr>
        <dsp:cNvPr id="0" name=""/>
        <dsp:cNvSpPr/>
      </dsp:nvSpPr>
      <dsp:spPr>
        <a:xfrm>
          <a:off x="2245695" y="3073795"/>
          <a:ext cx="779474" cy="779474"/>
        </a:xfrm>
        <a:prstGeom prst="roundRect">
          <a:avLst/>
        </a:prstGeom>
        <a:solidFill>
          <a:srgbClr val="97C6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b="1" kern="1200" dirty="0"/>
            <a:t>Time management</a:t>
          </a:r>
        </a:p>
      </dsp:txBody>
      <dsp:txXfrm>
        <a:off x="2283746" y="3111846"/>
        <a:ext cx="703372" cy="703372"/>
      </dsp:txXfrm>
    </dsp:sp>
    <dsp:sp modelId="{F5A45308-6CFE-40BC-B98E-03A68D46C70A}">
      <dsp:nvSpPr>
        <dsp:cNvPr id="0" name=""/>
        <dsp:cNvSpPr/>
      </dsp:nvSpPr>
      <dsp:spPr>
        <a:xfrm rot="7560000">
          <a:off x="1187151" y="2849195"/>
          <a:ext cx="427690" cy="0"/>
        </a:xfrm>
        <a:custGeom>
          <a:avLst/>
          <a:gdLst/>
          <a:ahLst/>
          <a:cxnLst/>
          <a:rect l="0" t="0" r="0" b="0"/>
          <a:pathLst>
            <a:path>
              <a:moveTo>
                <a:pt x="0" y="0"/>
              </a:moveTo>
              <a:lnTo>
                <a:pt x="42769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DDB1CA-9C75-4D86-9AA3-7968BF6A6562}">
      <dsp:nvSpPr>
        <dsp:cNvPr id="0" name=""/>
        <dsp:cNvSpPr/>
      </dsp:nvSpPr>
      <dsp:spPr>
        <a:xfrm>
          <a:off x="602403" y="3022200"/>
          <a:ext cx="779474" cy="779474"/>
        </a:xfrm>
        <a:prstGeom prst="roundRect">
          <a:avLst/>
        </a:prstGeom>
        <a:solidFill>
          <a:srgbClr val="97C6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GB" sz="800" b="1" kern="1200" dirty="0"/>
            <a:t>Technical considerations</a:t>
          </a:r>
        </a:p>
      </dsp:txBody>
      <dsp:txXfrm>
        <a:off x="640454" y="3060251"/>
        <a:ext cx="703372" cy="703372"/>
      </dsp:txXfrm>
    </dsp:sp>
    <dsp:sp modelId="{07C132DA-BBFD-4F4F-BB5E-A860D31FEC75}">
      <dsp:nvSpPr>
        <dsp:cNvPr id="0" name=""/>
        <dsp:cNvSpPr/>
      </dsp:nvSpPr>
      <dsp:spPr>
        <a:xfrm rot="11880000">
          <a:off x="775454" y="1811698"/>
          <a:ext cx="607022" cy="0"/>
        </a:xfrm>
        <a:custGeom>
          <a:avLst/>
          <a:gdLst/>
          <a:ahLst/>
          <a:cxnLst/>
          <a:rect l="0" t="0" r="0" b="0"/>
          <a:pathLst>
            <a:path>
              <a:moveTo>
                <a:pt x="0" y="0"/>
              </a:moveTo>
              <a:lnTo>
                <a:pt x="60702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BF4E86-9CAC-43A4-A22A-579E8E25B557}">
      <dsp:nvSpPr>
        <dsp:cNvPr id="0" name=""/>
        <dsp:cNvSpPr/>
      </dsp:nvSpPr>
      <dsp:spPr>
        <a:xfrm>
          <a:off x="10834" y="1201538"/>
          <a:ext cx="779474" cy="779474"/>
        </a:xfrm>
        <a:prstGeom prst="roundRect">
          <a:avLst/>
        </a:prstGeom>
        <a:solidFill>
          <a:srgbClr val="97C6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File structure</a:t>
          </a:r>
          <a:endParaRPr lang="en-GB" sz="800" b="1" kern="1200" dirty="0">
            <a:solidFill>
              <a:schemeClr val="bg1"/>
            </a:solidFill>
          </a:endParaRPr>
        </a:p>
      </dsp:txBody>
      <dsp:txXfrm>
        <a:off x="48885" y="1239589"/>
        <a:ext cx="703372" cy="703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6B5D3-5B60-4A77-8BF9-C955B1AC66A6}">
      <dsp:nvSpPr>
        <dsp:cNvPr id="0" name=""/>
        <dsp:cNvSpPr/>
      </dsp:nvSpPr>
      <dsp:spPr>
        <a:xfrm>
          <a:off x="1367622" y="1357293"/>
          <a:ext cx="1163394" cy="1163394"/>
        </a:xfrm>
        <a:prstGeom prst="roundRect">
          <a:avLst/>
        </a:prstGeom>
        <a:solidFill>
          <a:srgbClr val="6E55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kern="1200" dirty="0"/>
            <a:t>Website Design </a:t>
          </a:r>
          <a:r>
            <a:rPr lang="en-GB" sz="1100" b="0" i="1" kern="1200" dirty="0"/>
            <a:t>(physical documentation)</a:t>
          </a:r>
          <a:endParaRPr lang="en-GB" sz="1600" b="0" i="1" kern="1200" dirty="0"/>
        </a:p>
      </dsp:txBody>
      <dsp:txXfrm>
        <a:off x="1424414" y="1414085"/>
        <a:ext cx="1049810" cy="1049810"/>
      </dsp:txXfrm>
    </dsp:sp>
    <dsp:sp modelId="{57154378-A0DF-410D-A2A9-89217B72A403}">
      <dsp:nvSpPr>
        <dsp:cNvPr id="0" name=""/>
        <dsp:cNvSpPr/>
      </dsp:nvSpPr>
      <dsp:spPr>
        <a:xfrm rot="16200000">
          <a:off x="1660576" y="1068550"/>
          <a:ext cx="577486" cy="0"/>
        </a:xfrm>
        <a:custGeom>
          <a:avLst/>
          <a:gdLst/>
          <a:ahLst/>
          <a:cxnLst/>
          <a:rect l="0" t="0" r="0" b="0"/>
          <a:pathLst>
            <a:path>
              <a:moveTo>
                <a:pt x="0" y="0"/>
              </a:moveTo>
              <a:lnTo>
                <a:pt x="5774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CE531-E896-43FA-8A1B-28ADECD08634}">
      <dsp:nvSpPr>
        <dsp:cNvPr id="0" name=""/>
        <dsp:cNvSpPr/>
      </dsp:nvSpPr>
      <dsp:spPr>
        <a:xfrm>
          <a:off x="1559582" y="333"/>
          <a:ext cx="779474" cy="779474"/>
        </a:xfrm>
        <a:prstGeom prst="roundRect">
          <a:avLst/>
        </a:prstGeom>
        <a:solidFill>
          <a:srgbClr val="6E55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Mind maps</a:t>
          </a:r>
          <a:endParaRPr lang="en-GB" sz="2000" b="1" kern="1200" dirty="0">
            <a:solidFill>
              <a:schemeClr val="bg1"/>
            </a:solidFill>
          </a:endParaRPr>
        </a:p>
      </dsp:txBody>
      <dsp:txXfrm>
        <a:off x="1597633" y="38384"/>
        <a:ext cx="703372" cy="703372"/>
      </dsp:txXfrm>
    </dsp:sp>
    <dsp:sp modelId="{D8F0E423-40ED-4C65-B894-C38F2233BAB9}">
      <dsp:nvSpPr>
        <dsp:cNvPr id="0" name=""/>
        <dsp:cNvSpPr/>
      </dsp:nvSpPr>
      <dsp:spPr>
        <a:xfrm rot="19800000">
          <a:off x="2502399" y="1496346"/>
          <a:ext cx="427204" cy="0"/>
        </a:xfrm>
        <a:custGeom>
          <a:avLst/>
          <a:gdLst/>
          <a:ahLst/>
          <a:cxnLst/>
          <a:rect l="0" t="0" r="0" b="0"/>
          <a:pathLst>
            <a:path>
              <a:moveTo>
                <a:pt x="0" y="0"/>
              </a:moveTo>
              <a:lnTo>
                <a:pt x="42720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C88DA-AE2E-4388-BF00-D0284089241C}">
      <dsp:nvSpPr>
        <dsp:cNvPr id="0" name=""/>
        <dsp:cNvSpPr/>
      </dsp:nvSpPr>
      <dsp:spPr>
        <a:xfrm>
          <a:off x="2900986" y="774793"/>
          <a:ext cx="779474" cy="779474"/>
        </a:xfrm>
        <a:prstGeom prst="roundRect">
          <a:avLst/>
        </a:prstGeom>
        <a:solidFill>
          <a:srgbClr val="6E55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Sketches</a:t>
          </a:r>
          <a:endParaRPr lang="en-GB" sz="1300" b="1" kern="1200" dirty="0">
            <a:solidFill>
              <a:schemeClr val="bg1"/>
            </a:solidFill>
          </a:endParaRPr>
        </a:p>
      </dsp:txBody>
      <dsp:txXfrm>
        <a:off x="2939037" y="812844"/>
        <a:ext cx="703372" cy="703372"/>
      </dsp:txXfrm>
    </dsp:sp>
    <dsp:sp modelId="{480964E9-83F7-42A0-A506-5DB6AEFAEF83}">
      <dsp:nvSpPr>
        <dsp:cNvPr id="0" name=""/>
        <dsp:cNvSpPr/>
      </dsp:nvSpPr>
      <dsp:spPr>
        <a:xfrm rot="1800000">
          <a:off x="2502399" y="2381635"/>
          <a:ext cx="427204" cy="0"/>
        </a:xfrm>
        <a:custGeom>
          <a:avLst/>
          <a:gdLst/>
          <a:ahLst/>
          <a:cxnLst/>
          <a:rect l="0" t="0" r="0" b="0"/>
          <a:pathLst>
            <a:path>
              <a:moveTo>
                <a:pt x="0" y="0"/>
              </a:moveTo>
              <a:lnTo>
                <a:pt x="42720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15440-3FC3-4BF8-B9FB-84B4312082BA}">
      <dsp:nvSpPr>
        <dsp:cNvPr id="0" name=""/>
        <dsp:cNvSpPr/>
      </dsp:nvSpPr>
      <dsp:spPr>
        <a:xfrm>
          <a:off x="2900986" y="2323714"/>
          <a:ext cx="779474" cy="779474"/>
        </a:xfrm>
        <a:prstGeom prst="roundRect">
          <a:avLst/>
        </a:prstGeom>
        <a:solidFill>
          <a:srgbClr val="6E55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Page Layout</a:t>
          </a:r>
          <a:endParaRPr lang="en-GB" sz="1700" b="1" kern="1200" dirty="0">
            <a:solidFill>
              <a:schemeClr val="bg1"/>
            </a:solidFill>
          </a:endParaRPr>
        </a:p>
      </dsp:txBody>
      <dsp:txXfrm>
        <a:off x="2939037" y="2361765"/>
        <a:ext cx="703372" cy="703372"/>
      </dsp:txXfrm>
    </dsp:sp>
    <dsp:sp modelId="{FF7FA24B-3D87-41AB-A852-8F412F567C98}">
      <dsp:nvSpPr>
        <dsp:cNvPr id="0" name=""/>
        <dsp:cNvSpPr/>
      </dsp:nvSpPr>
      <dsp:spPr>
        <a:xfrm rot="5400000">
          <a:off x="1660576" y="2809431"/>
          <a:ext cx="577486" cy="0"/>
        </a:xfrm>
        <a:custGeom>
          <a:avLst/>
          <a:gdLst/>
          <a:ahLst/>
          <a:cxnLst/>
          <a:rect l="0" t="0" r="0" b="0"/>
          <a:pathLst>
            <a:path>
              <a:moveTo>
                <a:pt x="0" y="0"/>
              </a:moveTo>
              <a:lnTo>
                <a:pt x="5774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81295-99E5-47F2-AB2B-C64FA69D5AE1}">
      <dsp:nvSpPr>
        <dsp:cNvPr id="0" name=""/>
        <dsp:cNvSpPr/>
      </dsp:nvSpPr>
      <dsp:spPr>
        <a:xfrm>
          <a:off x="1559582" y="3098174"/>
          <a:ext cx="779474" cy="779474"/>
        </a:xfrm>
        <a:prstGeom prst="roundRect">
          <a:avLst/>
        </a:prstGeom>
        <a:solidFill>
          <a:srgbClr val="6E55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Storyboarding</a:t>
          </a:r>
          <a:endParaRPr lang="en-GB" sz="800" b="1" kern="1200" dirty="0">
            <a:solidFill>
              <a:schemeClr val="bg1"/>
            </a:solidFill>
          </a:endParaRPr>
        </a:p>
      </dsp:txBody>
      <dsp:txXfrm>
        <a:off x="1597633" y="3136225"/>
        <a:ext cx="703372" cy="703372"/>
      </dsp:txXfrm>
    </dsp:sp>
    <dsp:sp modelId="{7AC1C49B-4B32-44F9-8BA5-D664B437C403}">
      <dsp:nvSpPr>
        <dsp:cNvPr id="0" name=""/>
        <dsp:cNvSpPr/>
      </dsp:nvSpPr>
      <dsp:spPr>
        <a:xfrm rot="9000000">
          <a:off x="969034" y="2381635"/>
          <a:ext cx="427204" cy="0"/>
        </a:xfrm>
        <a:custGeom>
          <a:avLst/>
          <a:gdLst/>
          <a:ahLst/>
          <a:cxnLst/>
          <a:rect l="0" t="0" r="0" b="0"/>
          <a:pathLst>
            <a:path>
              <a:moveTo>
                <a:pt x="0" y="0"/>
              </a:moveTo>
              <a:lnTo>
                <a:pt x="42720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AF1465-91BA-4481-B0D7-8DEBAC1C2441}">
      <dsp:nvSpPr>
        <dsp:cNvPr id="0" name=""/>
        <dsp:cNvSpPr/>
      </dsp:nvSpPr>
      <dsp:spPr>
        <a:xfrm>
          <a:off x="218177" y="2323714"/>
          <a:ext cx="779474" cy="779474"/>
        </a:xfrm>
        <a:prstGeom prst="roundRect">
          <a:avLst/>
        </a:prstGeom>
        <a:solidFill>
          <a:srgbClr val="6E55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Mood boards</a:t>
          </a:r>
          <a:endParaRPr lang="en-GB" sz="1700" b="1" kern="1200" dirty="0">
            <a:solidFill>
              <a:schemeClr val="bg1"/>
            </a:solidFill>
          </a:endParaRPr>
        </a:p>
      </dsp:txBody>
      <dsp:txXfrm>
        <a:off x="256228" y="2361765"/>
        <a:ext cx="703372" cy="703372"/>
      </dsp:txXfrm>
    </dsp:sp>
    <dsp:sp modelId="{E40432C6-136C-4182-A4E9-87EF87169220}">
      <dsp:nvSpPr>
        <dsp:cNvPr id="0" name=""/>
        <dsp:cNvSpPr/>
      </dsp:nvSpPr>
      <dsp:spPr>
        <a:xfrm rot="12600000">
          <a:off x="969034" y="1496346"/>
          <a:ext cx="427204" cy="0"/>
        </a:xfrm>
        <a:custGeom>
          <a:avLst/>
          <a:gdLst/>
          <a:ahLst/>
          <a:cxnLst/>
          <a:rect l="0" t="0" r="0" b="0"/>
          <a:pathLst>
            <a:path>
              <a:moveTo>
                <a:pt x="0" y="0"/>
              </a:moveTo>
              <a:lnTo>
                <a:pt x="42720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89BD0-5DE9-4A5B-B5F8-D1DD07284EA3}">
      <dsp:nvSpPr>
        <dsp:cNvPr id="0" name=""/>
        <dsp:cNvSpPr/>
      </dsp:nvSpPr>
      <dsp:spPr>
        <a:xfrm>
          <a:off x="218177" y="774793"/>
          <a:ext cx="779474" cy="779474"/>
        </a:xfrm>
        <a:prstGeom prst="roundRect">
          <a:avLst/>
        </a:prstGeom>
        <a:solidFill>
          <a:srgbClr val="6E559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Sitemap</a:t>
          </a:r>
          <a:endParaRPr lang="en-GB" sz="1400" b="1" kern="1200" dirty="0">
            <a:solidFill>
              <a:schemeClr val="bg1"/>
            </a:solidFill>
          </a:endParaRPr>
        </a:p>
      </dsp:txBody>
      <dsp:txXfrm>
        <a:off x="256228" y="812844"/>
        <a:ext cx="703372" cy="703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1554-75D3-40E1-9AB5-155AA60BAB4E}">
      <dsp:nvSpPr>
        <dsp:cNvPr id="0" name=""/>
        <dsp:cNvSpPr/>
      </dsp:nvSpPr>
      <dsp:spPr>
        <a:xfrm>
          <a:off x="0" y="851335"/>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Consider command verbs</a:t>
          </a:r>
        </a:p>
      </dsp:txBody>
      <dsp:txXfrm>
        <a:off x="330908" y="1182260"/>
        <a:ext cx="1597768" cy="1597847"/>
      </dsp:txXfrm>
    </dsp:sp>
    <dsp:sp modelId="{9724BCB3-AF7C-41CB-8998-976D60AECDE7}">
      <dsp:nvSpPr>
        <dsp:cNvPr id="0" name=""/>
        <dsp:cNvSpPr/>
      </dsp:nvSpPr>
      <dsp:spPr>
        <a:xfrm>
          <a:off x="1173683" y="2307634"/>
          <a:ext cx="2259584" cy="2259697"/>
        </a:xfrm>
        <a:prstGeom prst="ellipse">
          <a:avLst/>
        </a:prstGeom>
        <a:solidFill>
          <a:srgbClr val="97C66C">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0% plagiarism</a:t>
          </a:r>
        </a:p>
      </dsp:txBody>
      <dsp:txXfrm>
        <a:off x="1504591" y="2638559"/>
        <a:ext cx="1597768" cy="1597847"/>
      </dsp:txXfrm>
    </dsp:sp>
    <dsp:sp modelId="{A9D9CA78-FDDA-4342-8B46-EC68B9E783F6}">
      <dsp:nvSpPr>
        <dsp:cNvPr id="0" name=""/>
        <dsp:cNvSpPr/>
      </dsp:nvSpPr>
      <dsp:spPr>
        <a:xfrm>
          <a:off x="2347366" y="851335"/>
          <a:ext cx="2259584" cy="2259697"/>
        </a:xfrm>
        <a:prstGeom prst="ellipse">
          <a:avLst/>
        </a:prstGeom>
        <a:solidFill>
          <a:srgbClr val="F1AD4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Provide sources/date accessed</a:t>
          </a:r>
        </a:p>
      </dsp:txBody>
      <dsp:txXfrm>
        <a:off x="2678274" y="1182260"/>
        <a:ext cx="1597768" cy="1597847"/>
      </dsp:txXfrm>
    </dsp:sp>
    <dsp:sp modelId="{0D32E626-2AF4-4926-82EF-4315F2ABF70D}">
      <dsp:nvSpPr>
        <dsp:cNvPr id="0" name=""/>
        <dsp:cNvSpPr/>
      </dsp:nvSpPr>
      <dsp:spPr>
        <a:xfrm>
          <a:off x="3521049" y="2307634"/>
          <a:ext cx="2259584" cy="2259697"/>
        </a:xfrm>
        <a:prstGeom prst="ellipse">
          <a:avLst/>
        </a:prstGeom>
        <a:solidFill>
          <a:srgbClr val="2786B3">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Proofread and spell check</a:t>
          </a:r>
        </a:p>
      </dsp:txBody>
      <dsp:txXfrm>
        <a:off x="3851957" y="2638559"/>
        <a:ext cx="1597768" cy="1597847"/>
      </dsp:txXfrm>
    </dsp:sp>
    <dsp:sp modelId="{69B1DE46-9B26-469E-B2CA-996ABE633DD0}">
      <dsp:nvSpPr>
        <dsp:cNvPr id="0" name=""/>
        <dsp:cNvSpPr/>
      </dsp:nvSpPr>
      <dsp:spPr>
        <a:xfrm>
          <a:off x="4694732" y="851335"/>
          <a:ext cx="2259584" cy="2259697"/>
        </a:xfrm>
        <a:prstGeom prst="ellipse">
          <a:avLst/>
        </a:prstGeom>
        <a:solidFill>
          <a:srgbClr val="FE007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Complete timely</a:t>
          </a:r>
        </a:p>
      </dsp:txBody>
      <dsp:txXfrm>
        <a:off x="5025640" y="1182260"/>
        <a:ext cx="1597768" cy="1597847"/>
      </dsp:txXfrm>
    </dsp:sp>
    <dsp:sp modelId="{8834F7BB-561D-4DFF-A883-1441E0C606B0}">
      <dsp:nvSpPr>
        <dsp:cNvPr id="0" name=""/>
        <dsp:cNvSpPr/>
      </dsp:nvSpPr>
      <dsp:spPr>
        <a:xfrm>
          <a:off x="5868416" y="2307634"/>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Inform tutor once submitted</a:t>
          </a:r>
        </a:p>
      </dsp:txBody>
      <dsp:txXfrm>
        <a:off x="6199324" y="2638559"/>
        <a:ext cx="1597768" cy="1597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9911C-73C0-4823-950D-CEC35663FF05}">
      <dsp:nvSpPr>
        <dsp:cNvPr id="0" name=""/>
        <dsp:cNvSpPr/>
      </dsp:nvSpPr>
      <dsp:spPr>
        <a:xfrm>
          <a:off x="4562065" y="1117"/>
          <a:ext cx="1391468" cy="1391468"/>
        </a:xfrm>
        <a:prstGeom prst="ellipse">
          <a:avLst/>
        </a:prstGeom>
        <a:solidFill>
          <a:srgbClr val="FE0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1</a:t>
          </a:r>
        </a:p>
        <a:p>
          <a:pPr marL="0" lvl="0" indent="0" algn="ctr" defTabSz="533400">
            <a:lnSpc>
              <a:spcPct val="90000"/>
            </a:lnSpc>
            <a:spcBef>
              <a:spcPct val="0"/>
            </a:spcBef>
            <a:spcAft>
              <a:spcPct val="35000"/>
            </a:spcAft>
            <a:buNone/>
          </a:pPr>
          <a:r>
            <a:rPr lang="en-GB" sz="1200" b="1" kern="1200" dirty="0"/>
            <a:t>Design Proposal (Assessment 1)</a:t>
          </a:r>
        </a:p>
      </dsp:txBody>
      <dsp:txXfrm>
        <a:off x="4765841" y="204893"/>
        <a:ext cx="983916" cy="983916"/>
      </dsp:txXfrm>
    </dsp:sp>
    <dsp:sp modelId="{1F22CEF6-AFE0-47B5-8D11-A221A3F0C10C}">
      <dsp:nvSpPr>
        <dsp:cNvPr id="0" name=""/>
        <dsp:cNvSpPr/>
      </dsp:nvSpPr>
      <dsp:spPr>
        <a:xfrm rot="2700000">
          <a:off x="5804312" y="1194026"/>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820609" y="1248606"/>
        <a:ext cx="259661" cy="281772"/>
      </dsp:txXfrm>
    </dsp:sp>
    <dsp:sp modelId="{BB5945B6-F004-40B5-8690-122290B42ED1}">
      <dsp:nvSpPr>
        <dsp:cNvPr id="0" name=""/>
        <dsp:cNvSpPr/>
      </dsp:nvSpPr>
      <dsp:spPr>
        <a:xfrm>
          <a:off x="6040882" y="1479934"/>
          <a:ext cx="1391468" cy="1391468"/>
        </a:xfrm>
        <a:prstGeom prst="ellipse">
          <a:avLst/>
        </a:prstGeom>
        <a:solidFill>
          <a:srgbClr val="6E55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2</a:t>
          </a:r>
        </a:p>
        <a:p>
          <a:pPr marL="0" lvl="0" indent="0" algn="ctr" defTabSz="533400">
            <a:lnSpc>
              <a:spcPct val="90000"/>
            </a:lnSpc>
            <a:spcBef>
              <a:spcPct val="0"/>
            </a:spcBef>
            <a:spcAft>
              <a:spcPct val="35000"/>
            </a:spcAft>
            <a:buNone/>
          </a:pPr>
          <a:r>
            <a:rPr lang="en-GB" sz="1200" b="1" kern="1200" dirty="0"/>
            <a:t> Research and Planning (Assessment 2)</a:t>
          </a:r>
        </a:p>
      </dsp:txBody>
      <dsp:txXfrm>
        <a:off x="6244658" y="1683710"/>
        <a:ext cx="983916" cy="983916"/>
      </dsp:txXfrm>
    </dsp:sp>
    <dsp:sp modelId="{EE050CD1-CAB6-4117-AF87-06C05DB67C20}">
      <dsp:nvSpPr>
        <dsp:cNvPr id="0" name=""/>
        <dsp:cNvSpPr/>
      </dsp:nvSpPr>
      <dsp:spPr>
        <a:xfrm rot="8100000">
          <a:off x="5819159" y="267284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5914145" y="2727423"/>
        <a:ext cx="259661" cy="281772"/>
      </dsp:txXfrm>
    </dsp:sp>
    <dsp:sp modelId="{09B5BC7A-FADC-4D1E-8198-AB03F84C456E}">
      <dsp:nvSpPr>
        <dsp:cNvPr id="0" name=""/>
        <dsp:cNvSpPr/>
      </dsp:nvSpPr>
      <dsp:spPr>
        <a:xfrm>
          <a:off x="4562065" y="2958751"/>
          <a:ext cx="1391468" cy="1391468"/>
        </a:xfrm>
        <a:prstGeom prst="ellipse">
          <a:avLst/>
        </a:prstGeom>
        <a:solidFill>
          <a:srgbClr val="97C6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3</a:t>
          </a:r>
        </a:p>
        <a:p>
          <a:pPr marL="0" lvl="0" indent="0" algn="ctr" defTabSz="533400">
            <a:lnSpc>
              <a:spcPct val="90000"/>
            </a:lnSpc>
            <a:spcBef>
              <a:spcPct val="0"/>
            </a:spcBef>
            <a:spcAft>
              <a:spcPct val="35000"/>
            </a:spcAft>
            <a:buNone/>
          </a:pPr>
          <a:r>
            <a:rPr lang="en-GB" sz="1200" b="1" kern="1200" dirty="0"/>
            <a:t> Development (Assessment 3)</a:t>
          </a:r>
        </a:p>
      </dsp:txBody>
      <dsp:txXfrm>
        <a:off x="4765841" y="3162527"/>
        <a:ext cx="983916" cy="983916"/>
      </dsp:txXfrm>
    </dsp:sp>
    <dsp:sp modelId="{6994B7AE-6F2D-4145-8D1B-D4FEDBD75443}">
      <dsp:nvSpPr>
        <dsp:cNvPr id="0" name=""/>
        <dsp:cNvSpPr/>
      </dsp:nvSpPr>
      <dsp:spPr>
        <a:xfrm rot="13500000">
          <a:off x="4340342" y="2687690"/>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435328" y="2820958"/>
        <a:ext cx="259661" cy="281772"/>
      </dsp:txXfrm>
    </dsp:sp>
    <dsp:sp modelId="{D61C95A1-7425-493A-AA7D-9DD129A1D966}">
      <dsp:nvSpPr>
        <dsp:cNvPr id="0" name=""/>
        <dsp:cNvSpPr/>
      </dsp:nvSpPr>
      <dsp:spPr>
        <a:xfrm>
          <a:off x="3083248" y="1479934"/>
          <a:ext cx="1391468" cy="1391468"/>
        </a:xfrm>
        <a:prstGeom prst="ellipse">
          <a:avLst/>
        </a:prstGeom>
        <a:solidFill>
          <a:srgbClr val="F1AD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4</a:t>
          </a:r>
        </a:p>
        <a:p>
          <a:pPr marL="0" lvl="0" indent="0" algn="ctr" defTabSz="533400">
            <a:lnSpc>
              <a:spcPct val="90000"/>
            </a:lnSpc>
            <a:spcBef>
              <a:spcPct val="0"/>
            </a:spcBef>
            <a:spcAft>
              <a:spcPct val="35000"/>
            </a:spcAft>
            <a:buNone/>
          </a:pPr>
          <a:r>
            <a:rPr lang="en-GB" sz="1200" b="1" kern="1200" dirty="0"/>
            <a:t>Testing and Review (Assessment 4)</a:t>
          </a:r>
        </a:p>
      </dsp:txBody>
      <dsp:txXfrm>
        <a:off x="3287024" y="1683710"/>
        <a:ext cx="983916" cy="983916"/>
      </dsp:txXfrm>
    </dsp:sp>
    <dsp:sp modelId="{C8E28B48-15A4-4A5A-9C31-01BBBC7F91BD}">
      <dsp:nvSpPr>
        <dsp:cNvPr id="0" name=""/>
        <dsp:cNvSpPr/>
      </dsp:nvSpPr>
      <dsp:spPr>
        <a:xfrm rot="18900000">
          <a:off x="4325495" y="120887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41792" y="1342141"/>
        <a:ext cx="259661" cy="2817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1554-75D3-40E1-9AB5-155AA60BAB4E}">
      <dsp:nvSpPr>
        <dsp:cNvPr id="0" name=""/>
        <dsp:cNvSpPr/>
      </dsp:nvSpPr>
      <dsp:spPr>
        <a:xfrm>
          <a:off x="0" y="851335"/>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Consider command verbs</a:t>
          </a:r>
        </a:p>
      </dsp:txBody>
      <dsp:txXfrm>
        <a:off x="330908" y="1182260"/>
        <a:ext cx="1597768" cy="1597847"/>
      </dsp:txXfrm>
    </dsp:sp>
    <dsp:sp modelId="{9724BCB3-AF7C-41CB-8998-976D60AECDE7}">
      <dsp:nvSpPr>
        <dsp:cNvPr id="0" name=""/>
        <dsp:cNvSpPr/>
      </dsp:nvSpPr>
      <dsp:spPr>
        <a:xfrm>
          <a:off x="1173683" y="2307634"/>
          <a:ext cx="2259584" cy="2259697"/>
        </a:xfrm>
        <a:prstGeom prst="ellipse">
          <a:avLst/>
        </a:prstGeom>
        <a:solidFill>
          <a:srgbClr val="97C66C">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0% plagiarism</a:t>
          </a:r>
        </a:p>
      </dsp:txBody>
      <dsp:txXfrm>
        <a:off x="1504591" y="2638559"/>
        <a:ext cx="1597768" cy="1597847"/>
      </dsp:txXfrm>
    </dsp:sp>
    <dsp:sp modelId="{A9D9CA78-FDDA-4342-8B46-EC68B9E783F6}">
      <dsp:nvSpPr>
        <dsp:cNvPr id="0" name=""/>
        <dsp:cNvSpPr/>
      </dsp:nvSpPr>
      <dsp:spPr>
        <a:xfrm>
          <a:off x="2347366" y="851335"/>
          <a:ext cx="2259584" cy="2259697"/>
        </a:xfrm>
        <a:prstGeom prst="ellipse">
          <a:avLst/>
        </a:prstGeom>
        <a:solidFill>
          <a:srgbClr val="F1AD4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Provide sources/date accessed</a:t>
          </a:r>
        </a:p>
      </dsp:txBody>
      <dsp:txXfrm>
        <a:off x="2678274" y="1182260"/>
        <a:ext cx="1597768" cy="1597847"/>
      </dsp:txXfrm>
    </dsp:sp>
    <dsp:sp modelId="{0D32E626-2AF4-4926-82EF-4315F2ABF70D}">
      <dsp:nvSpPr>
        <dsp:cNvPr id="0" name=""/>
        <dsp:cNvSpPr/>
      </dsp:nvSpPr>
      <dsp:spPr>
        <a:xfrm>
          <a:off x="3521049" y="2307634"/>
          <a:ext cx="2259584" cy="2259697"/>
        </a:xfrm>
        <a:prstGeom prst="ellipse">
          <a:avLst/>
        </a:prstGeom>
        <a:solidFill>
          <a:srgbClr val="2786B3">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Proofread and spell check</a:t>
          </a:r>
        </a:p>
      </dsp:txBody>
      <dsp:txXfrm>
        <a:off x="3851957" y="2638559"/>
        <a:ext cx="1597768" cy="1597847"/>
      </dsp:txXfrm>
    </dsp:sp>
    <dsp:sp modelId="{69B1DE46-9B26-469E-B2CA-996ABE633DD0}">
      <dsp:nvSpPr>
        <dsp:cNvPr id="0" name=""/>
        <dsp:cNvSpPr/>
      </dsp:nvSpPr>
      <dsp:spPr>
        <a:xfrm>
          <a:off x="4694732" y="851335"/>
          <a:ext cx="2259584" cy="2259697"/>
        </a:xfrm>
        <a:prstGeom prst="ellipse">
          <a:avLst/>
        </a:prstGeom>
        <a:solidFill>
          <a:srgbClr val="FE007F">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Complete timely</a:t>
          </a:r>
        </a:p>
      </dsp:txBody>
      <dsp:txXfrm>
        <a:off x="5025640" y="1182260"/>
        <a:ext cx="1597768" cy="1597847"/>
      </dsp:txXfrm>
    </dsp:sp>
    <dsp:sp modelId="{8834F7BB-561D-4DFF-A883-1441E0C606B0}">
      <dsp:nvSpPr>
        <dsp:cNvPr id="0" name=""/>
        <dsp:cNvSpPr/>
      </dsp:nvSpPr>
      <dsp:spPr>
        <a:xfrm>
          <a:off x="5868416" y="2307634"/>
          <a:ext cx="2259584" cy="2259697"/>
        </a:xfrm>
        <a:prstGeom prst="ellipse">
          <a:avLst/>
        </a:prstGeom>
        <a:solidFill>
          <a:srgbClr val="6E559A">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Inform tutor once submitted</a:t>
          </a:r>
        </a:p>
      </dsp:txBody>
      <dsp:txXfrm>
        <a:off x="6199324" y="2638559"/>
        <a:ext cx="1597768" cy="1597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9911C-73C0-4823-950D-CEC35663FF05}">
      <dsp:nvSpPr>
        <dsp:cNvPr id="0" name=""/>
        <dsp:cNvSpPr/>
      </dsp:nvSpPr>
      <dsp:spPr>
        <a:xfrm>
          <a:off x="4562065" y="1117"/>
          <a:ext cx="1391468" cy="1391468"/>
        </a:xfrm>
        <a:prstGeom prst="ellipse">
          <a:avLst/>
        </a:prstGeom>
        <a:solidFill>
          <a:srgbClr val="FE0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1</a:t>
          </a:r>
        </a:p>
        <a:p>
          <a:pPr marL="0" lvl="0" indent="0" algn="ctr" defTabSz="533400">
            <a:lnSpc>
              <a:spcPct val="90000"/>
            </a:lnSpc>
            <a:spcBef>
              <a:spcPct val="0"/>
            </a:spcBef>
            <a:spcAft>
              <a:spcPct val="35000"/>
            </a:spcAft>
            <a:buNone/>
          </a:pPr>
          <a:r>
            <a:rPr lang="en-GB" sz="1200" b="1" kern="1200" dirty="0"/>
            <a:t>Design Proposal (Assessment 1)</a:t>
          </a:r>
        </a:p>
      </dsp:txBody>
      <dsp:txXfrm>
        <a:off x="4765841" y="204893"/>
        <a:ext cx="983916" cy="983916"/>
      </dsp:txXfrm>
    </dsp:sp>
    <dsp:sp modelId="{1F22CEF6-AFE0-47B5-8D11-A221A3F0C10C}">
      <dsp:nvSpPr>
        <dsp:cNvPr id="0" name=""/>
        <dsp:cNvSpPr/>
      </dsp:nvSpPr>
      <dsp:spPr>
        <a:xfrm rot="2700000">
          <a:off x="5804312" y="1194026"/>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820609" y="1248606"/>
        <a:ext cx="259661" cy="281772"/>
      </dsp:txXfrm>
    </dsp:sp>
    <dsp:sp modelId="{BB5945B6-F004-40B5-8690-122290B42ED1}">
      <dsp:nvSpPr>
        <dsp:cNvPr id="0" name=""/>
        <dsp:cNvSpPr/>
      </dsp:nvSpPr>
      <dsp:spPr>
        <a:xfrm>
          <a:off x="6040882" y="1479934"/>
          <a:ext cx="1391468" cy="1391468"/>
        </a:xfrm>
        <a:prstGeom prst="ellipse">
          <a:avLst/>
        </a:prstGeom>
        <a:solidFill>
          <a:srgbClr val="6E55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2</a:t>
          </a:r>
        </a:p>
        <a:p>
          <a:pPr marL="0" lvl="0" indent="0" algn="ctr" defTabSz="533400">
            <a:lnSpc>
              <a:spcPct val="90000"/>
            </a:lnSpc>
            <a:spcBef>
              <a:spcPct val="0"/>
            </a:spcBef>
            <a:spcAft>
              <a:spcPct val="35000"/>
            </a:spcAft>
            <a:buNone/>
          </a:pPr>
          <a:r>
            <a:rPr lang="en-GB" sz="1200" b="1" kern="1200" dirty="0"/>
            <a:t> Research and Planning (Assessment 2)</a:t>
          </a:r>
        </a:p>
      </dsp:txBody>
      <dsp:txXfrm>
        <a:off x="6244658" y="1683710"/>
        <a:ext cx="983916" cy="983916"/>
      </dsp:txXfrm>
    </dsp:sp>
    <dsp:sp modelId="{EE050CD1-CAB6-4117-AF87-06C05DB67C20}">
      <dsp:nvSpPr>
        <dsp:cNvPr id="0" name=""/>
        <dsp:cNvSpPr/>
      </dsp:nvSpPr>
      <dsp:spPr>
        <a:xfrm rot="8100000">
          <a:off x="5819159" y="267284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5914145" y="2727423"/>
        <a:ext cx="259661" cy="281772"/>
      </dsp:txXfrm>
    </dsp:sp>
    <dsp:sp modelId="{09B5BC7A-FADC-4D1E-8198-AB03F84C456E}">
      <dsp:nvSpPr>
        <dsp:cNvPr id="0" name=""/>
        <dsp:cNvSpPr/>
      </dsp:nvSpPr>
      <dsp:spPr>
        <a:xfrm>
          <a:off x="4562065" y="2958751"/>
          <a:ext cx="1391468" cy="1391468"/>
        </a:xfrm>
        <a:prstGeom prst="ellipse">
          <a:avLst/>
        </a:prstGeom>
        <a:solidFill>
          <a:srgbClr val="97C6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3</a:t>
          </a:r>
        </a:p>
        <a:p>
          <a:pPr marL="0" lvl="0" indent="0" algn="ctr" defTabSz="533400">
            <a:lnSpc>
              <a:spcPct val="90000"/>
            </a:lnSpc>
            <a:spcBef>
              <a:spcPct val="0"/>
            </a:spcBef>
            <a:spcAft>
              <a:spcPct val="35000"/>
            </a:spcAft>
            <a:buNone/>
          </a:pPr>
          <a:r>
            <a:rPr lang="en-GB" sz="1200" b="1" kern="1200" dirty="0"/>
            <a:t> Development (Assessment 3)</a:t>
          </a:r>
        </a:p>
      </dsp:txBody>
      <dsp:txXfrm>
        <a:off x="4765841" y="3162527"/>
        <a:ext cx="983916" cy="983916"/>
      </dsp:txXfrm>
    </dsp:sp>
    <dsp:sp modelId="{6994B7AE-6F2D-4145-8D1B-D4FEDBD75443}">
      <dsp:nvSpPr>
        <dsp:cNvPr id="0" name=""/>
        <dsp:cNvSpPr/>
      </dsp:nvSpPr>
      <dsp:spPr>
        <a:xfrm rot="13500000">
          <a:off x="4340342" y="2687690"/>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4435328" y="2820958"/>
        <a:ext cx="259661" cy="281772"/>
      </dsp:txXfrm>
    </dsp:sp>
    <dsp:sp modelId="{D61C95A1-7425-493A-AA7D-9DD129A1D966}">
      <dsp:nvSpPr>
        <dsp:cNvPr id="0" name=""/>
        <dsp:cNvSpPr/>
      </dsp:nvSpPr>
      <dsp:spPr>
        <a:xfrm>
          <a:off x="3083248" y="1479934"/>
          <a:ext cx="1391468" cy="1391468"/>
        </a:xfrm>
        <a:prstGeom prst="ellipse">
          <a:avLst/>
        </a:prstGeom>
        <a:solidFill>
          <a:srgbClr val="F1AD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Stage 4</a:t>
          </a:r>
        </a:p>
        <a:p>
          <a:pPr marL="0" lvl="0" indent="0" algn="ctr" defTabSz="533400">
            <a:lnSpc>
              <a:spcPct val="90000"/>
            </a:lnSpc>
            <a:spcBef>
              <a:spcPct val="0"/>
            </a:spcBef>
            <a:spcAft>
              <a:spcPct val="35000"/>
            </a:spcAft>
            <a:buNone/>
          </a:pPr>
          <a:r>
            <a:rPr lang="en-GB" sz="1200" b="1" kern="1200" dirty="0"/>
            <a:t>Testing and Review (Assessment 4)</a:t>
          </a:r>
        </a:p>
      </dsp:txBody>
      <dsp:txXfrm>
        <a:off x="3287024" y="1683710"/>
        <a:ext cx="983916" cy="983916"/>
      </dsp:txXfrm>
    </dsp:sp>
    <dsp:sp modelId="{C8E28B48-15A4-4A5A-9C31-01BBBC7F91BD}">
      <dsp:nvSpPr>
        <dsp:cNvPr id="0" name=""/>
        <dsp:cNvSpPr/>
      </dsp:nvSpPr>
      <dsp:spPr>
        <a:xfrm rot="18900000">
          <a:off x="4325495" y="1208873"/>
          <a:ext cx="37094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341792" y="1342141"/>
        <a:ext cx="259661" cy="2817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C4829-2949-4527-8183-C27EE8854BD8}" type="datetimeFigureOut">
              <a:rPr lang="en-GB" smtClean="0"/>
              <a:t>13/07/2023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6E8D2-CFE5-405B-8202-96311779AEA3}" type="slidenum">
              <a:rPr lang="en-GB" smtClean="0"/>
              <a:t>‹#›</a:t>
            </a:fld>
            <a:endParaRPr lang="en-GB" dirty="0"/>
          </a:p>
        </p:txBody>
      </p:sp>
    </p:spTree>
    <p:extLst>
      <p:ext uri="{BB962C8B-B14F-4D97-AF65-F5344CB8AC3E}">
        <p14:creationId xmlns:p14="http://schemas.microsoft.com/office/powerpoint/2010/main" val="300401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atewayqualifications.org.uk/qualification/gateway-qualifications-level-2-award-in-digital-and-it-skill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gatewayqualifications.org.uk/qualification/gateway-qualifications-level-2-award-in-website-design-and-developm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search?rlz=1C1GCEA_enGB883GB883&amp;q=object-oriented&amp;si=AMnBZoGHIoBqH5NB1urY1HgDsH9EvBmSO16vEcOiTh3x36KXbnX-wxZ9Trhn8WjX6SbFbH-GrBXCXg3oVcemUkUEx0Z4GCNBs8Rp-jUxJA_7uBG_uw3N8us%3D&amp;expnd=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amazon.com/" TargetMode="External"/><Relationship Id="rId3" Type="http://schemas.openxmlformats.org/officeDocument/2006/relationships/hyperlink" Target="https://www.bbc.com/news" TargetMode="External"/><Relationship Id="rId7" Type="http://schemas.openxmlformats.org/officeDocument/2006/relationships/hyperlink" Target="https://www.khanacademy.or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nike.com/" TargetMode="External"/><Relationship Id="rId11" Type="http://schemas.openxmlformats.org/officeDocument/2006/relationships/hyperlink" Target="http://www.example.com/" TargetMode="External"/><Relationship Id="rId5" Type="http://schemas.openxmlformats.org/officeDocument/2006/relationships/hyperlink" Target="https://ads.google.com/" TargetMode="External"/><Relationship Id="rId10" Type="http://schemas.openxmlformats.org/officeDocument/2006/relationships/hyperlink" Target="https://www.airbnb.com/" TargetMode="External"/><Relationship Id="rId4" Type="http://schemas.openxmlformats.org/officeDocument/2006/relationships/hyperlink" Target="https://www.youtube.com/" TargetMode="External"/><Relationship Id="rId9" Type="http://schemas.openxmlformats.org/officeDocument/2006/relationships/hyperlink" Target="https://www.apple.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B5405-369E-47F0-B971-265ACDE51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0142D-09CE-4A78-A3FA-F888FB438CF4}"/>
              </a:ext>
            </a:extLst>
          </p:cNvPr>
          <p:cNvSpPr txBox="1">
            <a:spLocks noGrp="1"/>
          </p:cNvSpPr>
          <p:nvPr>
            <p:ph type="body" sz="quarter" idx="1"/>
          </p:nvPr>
        </p:nvSpPr>
        <p:spPr/>
        <p:txBody>
          <a:bodyPr/>
          <a:lstStyle/>
          <a:p>
            <a:pPr lvl="0"/>
            <a:r>
              <a:rPr lang="en-GB" dirty="0"/>
              <a:t>Link to specifications:</a:t>
            </a:r>
          </a:p>
          <a:p>
            <a:pPr lvl="0"/>
            <a:endParaRPr lang="en-GB" dirty="0"/>
          </a:p>
          <a:p>
            <a:pPr>
              <a:lnSpc>
                <a:spcPct val="107000"/>
              </a:lnSpc>
              <a:spcAft>
                <a:spcPts val="800"/>
              </a:spcAft>
            </a:pP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https://www.gatewayqualifications.org.uk/qualification/gateway-qualifications-level-2-award-in-digital-and-it-skills/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Digital Skills Project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(DSP)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Unit No: K/618/3682</a:t>
            </a:r>
          </a:p>
          <a:p>
            <a:pPr>
              <a:lnSpc>
                <a:spcPct val="107000"/>
              </a:lnSpc>
              <a:spcAft>
                <a:spcPts val="800"/>
              </a:spcAft>
            </a:pP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https://www.gatewayqualifications.org.uk/qualification/gateway-qualifications-level-2-award-in-website-design-and-development/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Website Design and Development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(WDD)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Unit No: M/618/3697</a:t>
            </a:r>
          </a:p>
          <a:p>
            <a:pPr lvl="0"/>
            <a:endParaRPr lang="en-GB" sz="1800" b="0" i="0" dirty="0">
              <a:effectLst/>
              <a:latin typeface="Tahoma" panose="020B0604030504040204" pitchFamily="34" charset="0"/>
            </a:endParaRPr>
          </a:p>
          <a:p>
            <a:pPr lvl="0"/>
            <a:r>
              <a:rPr lang="en-GB" sz="1800" b="0" i="1" dirty="0">
                <a:effectLst/>
                <a:latin typeface="Tahoma" panose="020B0604030504040204" pitchFamily="34" charset="0"/>
              </a:rPr>
              <a:t>Tutor notes: this is two separate qualifications from Gateway mapped into one big project.</a:t>
            </a:r>
          </a:p>
        </p:txBody>
      </p:sp>
      <p:sp>
        <p:nvSpPr>
          <p:cNvPr id="4" name="Slide Number Placeholder 3">
            <a:extLst>
              <a:ext uri="{FF2B5EF4-FFF2-40B4-BE49-F238E27FC236}">
                <a16:creationId xmlns:a16="http://schemas.microsoft.com/office/drawing/2014/main" id="{E5AB4B59-4A17-468E-B16D-219832E2171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CF768F-7997-477F-B621-C3C1CBF8E8C6}" type="slidenum">
              <a:t>1</a:t>
            </a:fld>
            <a:endParaRPr lang="en-GB" sz="1200" b="0" i="0" u="none" strike="noStrike" kern="1200" cap="none" spc="0" baseline="0" dirty="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algn="l" fontAlgn="base"/>
            <a:r>
              <a:rPr lang="en-GB" b="1" i="0" dirty="0">
                <a:solidFill>
                  <a:srgbClr val="000000"/>
                </a:solidFill>
                <a:effectLst/>
                <a:latin typeface="Assistant" pitchFamily="2" charset="-79"/>
                <a:cs typeface="Assistant" pitchFamily="2" charset="-79"/>
              </a:rPr>
              <a:t>WDD</a:t>
            </a: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Produce planning documentation for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ssistant" pitchFamily="2" charset="-79"/>
                <a:cs typeface="Assistant" pitchFamily="2" charset="-79"/>
              </a:rPr>
              <a:t>Planning: importance of planning, ideas generation, mind maps, sketches, layout, storyboarding, </a:t>
            </a:r>
            <a:r>
              <a:rPr lang="en-GB" b="0" i="0" dirty="0" err="1">
                <a:solidFill>
                  <a:srgbClr val="000000"/>
                </a:solidFill>
                <a:effectLst/>
                <a:latin typeface="Assistant" pitchFamily="2" charset="-79"/>
                <a:cs typeface="Assistant" pitchFamily="2" charset="-79"/>
              </a:rPr>
              <a:t>moodboards</a:t>
            </a:r>
            <a:r>
              <a:rPr lang="en-GB" b="0" i="0" dirty="0">
                <a:solidFill>
                  <a:srgbClr val="000000"/>
                </a:solidFill>
                <a:effectLst/>
                <a:latin typeface="Assistant" pitchFamily="2" charset="-79"/>
                <a:cs typeface="Assistant" pitchFamily="2" charset="-79"/>
              </a:rPr>
              <a:t>, sitemap, file structure, navigation, content, colour, style, typography, time management, technical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Assistant" pitchFamily="2" charset="-79"/>
              <a:cs typeface="Assistan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Assistant" pitchFamily="2" charset="-79"/>
                <a:cs typeface="Assistant" pitchFamily="2" charset="-79"/>
              </a:rPr>
              <a:t>DSP</a:t>
            </a:r>
          </a:p>
          <a:p>
            <a:pPr algn="l" fontAlgn="base">
              <a:buFont typeface="Arial" panose="020B0604020202020204" pitchFamily="34" charset="0"/>
              <a:buNone/>
            </a:pPr>
            <a:r>
              <a:rPr lang="en-GB" b="1" i="0" dirty="0">
                <a:solidFill>
                  <a:srgbClr val="000000"/>
                </a:solidFill>
                <a:effectLst/>
                <a:latin typeface="inherit"/>
                <a:cs typeface="Assistant" pitchFamily="2" charset="-79"/>
              </a:rPr>
              <a:t>2.1 </a:t>
            </a:r>
            <a:r>
              <a:rPr lang="en-GB" b="0" i="0" dirty="0">
                <a:solidFill>
                  <a:srgbClr val="000000"/>
                </a:solidFill>
                <a:effectLst/>
                <a:latin typeface="Assistant" pitchFamily="2" charset="-79"/>
                <a:cs typeface="Assistant" pitchFamily="2" charset="-79"/>
              </a:rPr>
              <a:t>Identify different sources of information relevant to the project.</a:t>
            </a:r>
          </a:p>
          <a:p>
            <a:pPr algn="l" fontAlgn="base"/>
            <a:r>
              <a:rPr lang="en-GB" b="0" i="0" dirty="0">
                <a:solidFill>
                  <a:srgbClr val="000000"/>
                </a:solidFill>
                <a:effectLst/>
                <a:latin typeface="Assistant" pitchFamily="2" charset="-79"/>
                <a:cs typeface="Assistant" pitchFamily="2" charset="-79"/>
              </a:rPr>
              <a:t>Sources of information may include:</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Primary sources (e.g. observation drawings, photographs, visits).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Secondary sources (e.g. practitioner research, books, websites, blogs).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Existing products (e.g. websites, games).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2.2 </a:t>
            </a:r>
            <a:r>
              <a:rPr lang="en-GB" b="0" i="0" dirty="0">
                <a:solidFill>
                  <a:srgbClr val="000000"/>
                </a:solidFill>
                <a:effectLst/>
                <a:latin typeface="Assistant" pitchFamily="2" charset="-79"/>
                <a:cs typeface="Assistant" pitchFamily="2" charset="-79"/>
              </a:rPr>
              <a:t>Select relevant and reliable information for use in project.</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Relevant and reliable data will vary according to the project selected but may include: audience ratings, interview transcripts, questionnaire responses.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2.3 </a:t>
            </a:r>
            <a:r>
              <a:rPr lang="en-GB" b="0" i="0" dirty="0">
                <a:solidFill>
                  <a:srgbClr val="000000"/>
                </a:solidFill>
                <a:effectLst/>
                <a:latin typeface="Assistant" pitchFamily="2" charset="-79"/>
                <a:cs typeface="Assistant" pitchFamily="2" charset="-79"/>
              </a:rPr>
              <a:t>Reference sources of information and evidence appropriately.</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Appropriate referencing: acknowledgement of author, title and date for books and journals, website </a:t>
            </a:r>
            <a:r>
              <a:rPr lang="en-GB" b="0" i="0" dirty="0" err="1">
                <a:solidFill>
                  <a:srgbClr val="000000"/>
                </a:solidFill>
                <a:effectLst/>
                <a:latin typeface="Assistant" pitchFamily="2" charset="-79"/>
                <a:cs typeface="Assistant" pitchFamily="2" charset="-79"/>
              </a:rPr>
              <a:t>urls</a:t>
            </a:r>
            <a:r>
              <a:rPr lang="en-GB" b="0" i="0" dirty="0">
                <a:solidFill>
                  <a:srgbClr val="000000"/>
                </a:solidFill>
                <a:effectLst/>
                <a:latin typeface="Assistant" pitchFamily="2" charset="-79"/>
                <a:cs typeface="Assistant" pitchFamily="2" charset="-79"/>
              </a:rPr>
              <a:t>, full names and positions for information from people.</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Apply appropriate skills and knowledge to develop the project in line with project aims and plan.</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Evidence may include witness statements, a personal log, notes of meetings, a video diary, blog/vlog.</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Planning: mind maps, storyboards, site map/structure, navigation/user interaction, content/assets, design layouts, technical requirements, resources, prototypes, resources, time management, budget/costings.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Development: creating content, importing resources, editing content/assets, authoring, alternative ideas, project management, saving files appropriately, exporting/publishing, keeping a production log, awareness of current legal and ethical issues, copyright legislation etc.</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Safe working practices: importance of health and safety, working safely with digital devices and equipment, maintaining a safe working environment.</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Personal skills and knowledge may include: carrying out own roles, taking on and completing tasks, providing information, communicating with others, working as a team, supporting others, responding to problems, providing feedback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Q1. Upload evidence that you have carried out research and subsequently created "planning documentation" for a website (WDD 3.1 and DSP 2.1, 2.2, 2.3,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Tutor notes: talk through each of the areas of website design using the detail shown below </a:t>
            </a:r>
            <a:r>
              <a:rPr lang="en-GB" b="1" i="0" dirty="0" err="1">
                <a:solidFill>
                  <a:srgbClr val="333333"/>
                </a:solidFill>
                <a:effectLst/>
                <a:latin typeface="Source Sans Pro" panose="020B0503030403020204" pitchFamily="34" charset="0"/>
              </a:rPr>
              <a:t>below</a:t>
            </a:r>
            <a:r>
              <a:rPr lang="en-GB" b="1" i="0" dirty="0">
                <a:solidFill>
                  <a:srgbClr val="333333"/>
                </a:solidFill>
                <a:effectLst/>
                <a:latin typeface="Source Sans Pro" panose="020B0503030403020204" pitchFamily="34" charset="0"/>
              </a:rPr>
              <a:t>.  Visual examples should be shown where applicable, by clicking on the underlined words to link to 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Importance of Planning: </a:t>
            </a:r>
            <a:r>
              <a:rPr lang="en-GB" sz="1800" dirty="0">
                <a:solidFill>
                  <a:srgbClr val="374151"/>
                </a:solidFill>
                <a:effectLst/>
                <a:latin typeface="Segoe UI" panose="020B0502040204020203" pitchFamily="34" charset="0"/>
                <a:ea typeface="Times New Roman" panose="02020603050405020304" pitchFamily="18" charset="0"/>
              </a:rPr>
              <a:t>Before starting the design process, it's crucial to plan effectively. This involves defining the website's goals, target audience, and desired features. Creating a project timeline, setting milestones, and identifying resources are all part of the planning process.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Ideas Generation: </a:t>
            </a:r>
            <a:r>
              <a:rPr lang="en-GB" sz="1800" dirty="0">
                <a:solidFill>
                  <a:srgbClr val="374151"/>
                </a:solidFill>
                <a:effectLst/>
                <a:latin typeface="Segoe UI" panose="020B0502040204020203" pitchFamily="34" charset="0"/>
                <a:ea typeface="Times New Roman" panose="02020603050405020304" pitchFamily="18" charset="0"/>
              </a:rPr>
              <a:t>Brainstorming sessions or collaborative discussions can generate a wide range of ideas for the website design. This could involve exploring different design concepts, layouts, colour schemes, and content ideas whilst using a wide range of sources to support with this such as existing websites, visits, blogs, books, games etc.</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Time Management: </a:t>
            </a:r>
            <a:r>
              <a:rPr lang="en-GB" sz="1800" dirty="0">
                <a:solidFill>
                  <a:srgbClr val="374151"/>
                </a:solidFill>
                <a:effectLst/>
                <a:latin typeface="Segoe UI" panose="020B0502040204020203" pitchFamily="34" charset="0"/>
                <a:ea typeface="Times New Roman" panose="02020603050405020304" pitchFamily="18" charset="0"/>
              </a:rPr>
              <a:t>Time management is crucial throughout the design process to ensure timely completion of deliverables. Designers set deadlines, prioritise tasks, and allocate time for research, design iterations, and client feedback.</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Technical Considerations: </a:t>
            </a:r>
            <a:r>
              <a:rPr lang="en-GB" sz="1800" dirty="0">
                <a:solidFill>
                  <a:srgbClr val="374151"/>
                </a:solidFill>
                <a:effectLst/>
                <a:latin typeface="Segoe UI" panose="020B0502040204020203" pitchFamily="34" charset="0"/>
                <a:ea typeface="Times New Roman" panose="02020603050405020304" pitchFamily="18" charset="0"/>
              </a:rPr>
              <a:t>Designers consider technical aspects such as website responsiveness, browser compatibility, and optimisation for fast loading times. They ensure the design is implemented effectively using appropriate coding practices and web development frameworks.</a:t>
            </a:r>
          </a:p>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GB" sz="1800" b="1" dirty="0">
                <a:solidFill>
                  <a:srgbClr val="374151"/>
                </a:solidFill>
                <a:effectLst/>
                <a:latin typeface="Segoe UI" panose="020B0502040204020203" pitchFamily="34" charset="0"/>
                <a:ea typeface="Times New Roman" panose="02020603050405020304" pitchFamily="18" charset="0"/>
              </a:rPr>
              <a:t>File Structure: </a:t>
            </a:r>
            <a:r>
              <a:rPr lang="en-GB" sz="1800" dirty="0">
                <a:solidFill>
                  <a:srgbClr val="374151"/>
                </a:solidFill>
                <a:effectLst/>
                <a:latin typeface="Segoe UI" panose="020B0502040204020203" pitchFamily="34" charset="0"/>
                <a:ea typeface="Times New Roman" panose="02020603050405020304" pitchFamily="18" charset="0"/>
              </a:rPr>
              <a:t>Organising files and assets is essential for efficient website development. Establishing a clear file structure ensures that designers and developers can easily locate and manage different files, including HTML, CSS, JavaScript, images, and multimedia.</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Mind Maps: </a:t>
            </a:r>
            <a:r>
              <a:rPr lang="en-GB" sz="1800" dirty="0">
                <a:solidFill>
                  <a:srgbClr val="374151"/>
                </a:solidFill>
                <a:effectLst/>
                <a:latin typeface="Segoe UI" panose="020B0502040204020203" pitchFamily="34" charset="0"/>
                <a:ea typeface="Times New Roman" panose="02020603050405020304" pitchFamily="18" charset="0"/>
              </a:rPr>
              <a:t>Mind maps visually organise ideas and concepts, helping designers establish connections and relationships between different elements. Mind maps can also be used to map out website structure, content hierarchy and navigation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Sketches</a:t>
            </a:r>
            <a:r>
              <a:rPr lang="en-GB" sz="1800" dirty="0">
                <a:solidFill>
                  <a:srgbClr val="374151"/>
                </a:solidFill>
                <a:effectLst/>
                <a:latin typeface="Segoe UI" panose="020B0502040204020203" pitchFamily="34" charset="0"/>
                <a:ea typeface="Times New Roman" panose="02020603050405020304" pitchFamily="18" charset="0"/>
              </a:rPr>
              <a:t>: Sketching allows designers to quickly draft layout ideas, wireframes, and visual concepts on paper or using digital tools. Sketches help in visualising the website's structure and content placement.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Page Layout: </a:t>
            </a:r>
            <a:r>
              <a:rPr lang="en-GB" sz="1800" dirty="0">
                <a:solidFill>
                  <a:srgbClr val="374151"/>
                </a:solidFill>
                <a:effectLst/>
                <a:latin typeface="Segoe UI" panose="020B0502040204020203" pitchFamily="34" charset="0"/>
                <a:ea typeface="Times New Roman" panose="02020603050405020304" pitchFamily="18" charset="0"/>
              </a:rPr>
              <a:t>Designers create layouts that determine the overall structure and arrangement of website elements. This includes the placement of headers, footers, navigation menus, content (i.e. images, videos, text, audio, animation etc), typography, colour, style and sidebars. Layouts ensure consistency and guide users' visual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Storyboarding: </a:t>
            </a:r>
            <a:r>
              <a:rPr lang="en-GB" sz="1800" dirty="0">
                <a:solidFill>
                  <a:srgbClr val="374151"/>
                </a:solidFill>
                <a:effectLst/>
                <a:latin typeface="Segoe UI" panose="020B0502040204020203" pitchFamily="34" charset="0"/>
                <a:ea typeface="Times New Roman" panose="02020603050405020304" pitchFamily="18" charset="0"/>
              </a:rPr>
              <a:t>Storyboarding involves creating a visual narrative or sequence of key interactions and user journeys on the website. It helps designers plan and map out the user experience, highlighting important touchpoints and interactions.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Mood Boards: </a:t>
            </a:r>
            <a:r>
              <a:rPr lang="en-GB" sz="1800" dirty="0">
                <a:solidFill>
                  <a:srgbClr val="374151"/>
                </a:solidFill>
                <a:effectLst/>
                <a:latin typeface="Segoe UI" panose="020B0502040204020203" pitchFamily="34" charset="0"/>
                <a:ea typeface="Times New Roman" panose="02020603050405020304" pitchFamily="18" charset="0"/>
              </a:rPr>
              <a:t>Mood boards are collages of images, colours, textures, and typography that represent the desired visual style and atmosphere of the website. They help communicate the intended mood and aesthetic to the design team and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Sitemap</a:t>
            </a:r>
            <a:r>
              <a:rPr lang="en-GB" sz="1800" dirty="0">
                <a:solidFill>
                  <a:srgbClr val="374151"/>
                </a:solidFill>
                <a:effectLst/>
                <a:latin typeface="Segoe UI" panose="020B0502040204020203" pitchFamily="34" charset="0"/>
                <a:ea typeface="Times New Roman" panose="02020603050405020304" pitchFamily="18" charset="0"/>
              </a:rPr>
              <a:t>: A sitemap outlines the hierarchical structure of the website's pages and content. It visually displays the relationships between different pages, helping designers plan the website's navigation and overall user experience.</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10</a:t>
            </a:fld>
            <a:endParaRPr lang="en-GB" dirty="0"/>
          </a:p>
        </p:txBody>
      </p:sp>
    </p:spTree>
    <p:extLst>
      <p:ext uri="{BB962C8B-B14F-4D97-AF65-F5344CB8AC3E}">
        <p14:creationId xmlns:p14="http://schemas.microsoft.com/office/powerpoint/2010/main" val="380503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6E8D2-CFE5-405B-8202-96311779AE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73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of what stage you are on, stage 3.</a:t>
            </a:r>
          </a:p>
        </p:txBody>
      </p:sp>
      <p:sp>
        <p:nvSpPr>
          <p:cNvPr id="4" name="Slide Number Placeholder 3"/>
          <p:cNvSpPr>
            <a:spLocks noGrp="1"/>
          </p:cNvSpPr>
          <p:nvPr>
            <p:ph type="sldNum" sz="quarter" idx="5"/>
          </p:nvPr>
        </p:nvSpPr>
        <p:spPr/>
        <p:txBody>
          <a:bodyPr/>
          <a:lstStyle/>
          <a:p>
            <a:fld id="{3136E8D2-CFE5-405B-8202-96311779AEA3}" type="slidenum">
              <a:rPr lang="en-GB" smtClean="0"/>
              <a:t>12</a:t>
            </a:fld>
            <a:endParaRPr lang="en-GB" dirty="0"/>
          </a:p>
        </p:txBody>
      </p:sp>
    </p:spTree>
    <p:extLst>
      <p:ext uri="{BB962C8B-B14F-4D97-AF65-F5344CB8AC3E}">
        <p14:creationId xmlns:p14="http://schemas.microsoft.com/office/powerpoint/2010/main" val="75103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algn="l" fontAlgn="base"/>
            <a:r>
              <a:rPr lang="en-GB" b="1" i="0" dirty="0">
                <a:solidFill>
                  <a:srgbClr val="000000"/>
                </a:solidFill>
                <a:effectLst/>
                <a:latin typeface="Assistant" pitchFamily="2" charset="-79"/>
                <a:cs typeface="Assistant" pitchFamily="2" charset="-79"/>
              </a:rPr>
              <a:t>WDD</a:t>
            </a: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Produce planning documentation for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ssistant" pitchFamily="2" charset="-79"/>
                <a:cs typeface="Assistant" pitchFamily="2" charset="-79"/>
              </a:rPr>
              <a:t>Planning: importance of planning, ideas generation, mind maps, sketches, layout, storyboarding, </a:t>
            </a:r>
            <a:r>
              <a:rPr lang="en-GB" b="0" i="0" dirty="0" err="1">
                <a:solidFill>
                  <a:srgbClr val="000000"/>
                </a:solidFill>
                <a:effectLst/>
                <a:latin typeface="Assistant" pitchFamily="2" charset="-79"/>
                <a:cs typeface="Assistant" pitchFamily="2" charset="-79"/>
              </a:rPr>
              <a:t>moodboards</a:t>
            </a:r>
            <a:r>
              <a:rPr lang="en-GB" b="0" i="0" dirty="0">
                <a:solidFill>
                  <a:srgbClr val="000000"/>
                </a:solidFill>
                <a:effectLst/>
                <a:latin typeface="Assistant" pitchFamily="2" charset="-79"/>
                <a:cs typeface="Assistant" pitchFamily="2" charset="-79"/>
              </a:rPr>
              <a:t>, sitemap, file structure, navigation, content, colour, style, typography, time management, technical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Assistant" pitchFamily="2" charset="-79"/>
              <a:cs typeface="Assistan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Assistant" pitchFamily="2" charset="-79"/>
                <a:cs typeface="Assistant" pitchFamily="2" charset="-79"/>
              </a:rPr>
              <a:t>DSP</a:t>
            </a:r>
          </a:p>
          <a:p>
            <a:pPr algn="l" fontAlgn="base">
              <a:buFont typeface="Arial" panose="020B0604020202020204" pitchFamily="34" charset="0"/>
              <a:buNone/>
            </a:pPr>
            <a:r>
              <a:rPr lang="en-GB" b="1" i="0" dirty="0">
                <a:solidFill>
                  <a:srgbClr val="000000"/>
                </a:solidFill>
                <a:effectLst/>
                <a:latin typeface="inherit"/>
                <a:cs typeface="Assistant" pitchFamily="2" charset="-79"/>
              </a:rPr>
              <a:t>2.1 </a:t>
            </a:r>
            <a:r>
              <a:rPr lang="en-GB" b="0" i="0" dirty="0">
                <a:solidFill>
                  <a:srgbClr val="000000"/>
                </a:solidFill>
                <a:effectLst/>
                <a:latin typeface="Assistant" pitchFamily="2" charset="-79"/>
                <a:cs typeface="Assistant" pitchFamily="2" charset="-79"/>
              </a:rPr>
              <a:t>Identify different sources of information relevant to the project.</a:t>
            </a:r>
          </a:p>
          <a:p>
            <a:pPr algn="l" fontAlgn="base"/>
            <a:r>
              <a:rPr lang="en-GB" b="0" i="0" dirty="0">
                <a:solidFill>
                  <a:srgbClr val="000000"/>
                </a:solidFill>
                <a:effectLst/>
                <a:latin typeface="Assistant" pitchFamily="2" charset="-79"/>
                <a:cs typeface="Assistant" pitchFamily="2" charset="-79"/>
              </a:rPr>
              <a:t>Sources of information may include:</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Primary sources (e.g. observation drawings, photographs, visits).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Secondary sources (e.g. practitioner research, books, websites, blogs).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Existing products (e.g. websites, games).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2.2 </a:t>
            </a:r>
            <a:r>
              <a:rPr lang="en-GB" b="0" i="0" dirty="0">
                <a:solidFill>
                  <a:srgbClr val="000000"/>
                </a:solidFill>
                <a:effectLst/>
                <a:latin typeface="Assistant" pitchFamily="2" charset="-79"/>
                <a:cs typeface="Assistant" pitchFamily="2" charset="-79"/>
              </a:rPr>
              <a:t>Select relevant and reliable information for use in project.</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Relevant and reliable data will vary according to the project selected but may include: audience ratings, interview transcripts, questionnaire responses.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2.3 </a:t>
            </a:r>
            <a:r>
              <a:rPr lang="en-GB" b="0" i="0" dirty="0">
                <a:solidFill>
                  <a:srgbClr val="000000"/>
                </a:solidFill>
                <a:effectLst/>
                <a:latin typeface="Assistant" pitchFamily="2" charset="-79"/>
                <a:cs typeface="Assistant" pitchFamily="2" charset="-79"/>
              </a:rPr>
              <a:t>Reference sources of information and evidence appropriately.</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Appropriate referencing: acknowledgement of author, title and date for books and journals, website </a:t>
            </a:r>
            <a:r>
              <a:rPr lang="en-GB" b="0" i="0" dirty="0" err="1">
                <a:solidFill>
                  <a:srgbClr val="000000"/>
                </a:solidFill>
                <a:effectLst/>
                <a:latin typeface="Assistant" pitchFamily="2" charset="-79"/>
                <a:cs typeface="Assistant" pitchFamily="2" charset="-79"/>
              </a:rPr>
              <a:t>urls</a:t>
            </a:r>
            <a:r>
              <a:rPr lang="en-GB" b="0" i="0" dirty="0">
                <a:solidFill>
                  <a:srgbClr val="000000"/>
                </a:solidFill>
                <a:effectLst/>
                <a:latin typeface="Assistant" pitchFamily="2" charset="-79"/>
                <a:cs typeface="Assistant" pitchFamily="2" charset="-79"/>
              </a:rPr>
              <a:t>, full names and positions for information from people.</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Apply appropriate skills and knowledge to develop the project in line with project aims and plan.</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Evidence may include witness statements, a personal log, notes of meetings, a video diary, blog/vlog.</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Planning: mind maps, storyboards, site map/structure, navigation/user interaction, content/assets, design layouts, technical requirements, resources, prototypes, resources, time management, budget/costings.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Development: creating content, importing resources, editing content/assets, authoring, alternative ideas, project management, saving files appropriately, exporting/publishing, keeping a production log, awareness of current legal and ethical issues, copyright legislation etc.</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Safe working practices: importance of health and safety, working safely with digital devices and equipment, maintaining a safe working environment.</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Personal skills and knowledge may include: carrying out own roles, taking on and completing tasks, providing information, communicating with others, working as a team, supporting others, responding to problems, providing feedback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Q1. Upload evidence that you have carried out research and subsequently created "planning documentation" for a website (WDD 3.1 and DSP 2.1, 2.2, 2.3,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Tutor notes: talk through each of the areas of website design using the detail shown below </a:t>
            </a:r>
            <a:r>
              <a:rPr lang="en-GB" b="1" i="0" dirty="0" err="1">
                <a:solidFill>
                  <a:srgbClr val="333333"/>
                </a:solidFill>
                <a:effectLst/>
                <a:latin typeface="Source Sans Pro" panose="020B0503030403020204" pitchFamily="34" charset="0"/>
              </a:rPr>
              <a:t>below</a:t>
            </a:r>
            <a:r>
              <a:rPr lang="en-GB" b="1" i="0" dirty="0">
                <a:solidFill>
                  <a:srgbClr val="333333"/>
                </a:solidFill>
                <a:effectLst/>
                <a:latin typeface="Source Sans Pro" panose="020B0503030403020204" pitchFamily="34" charset="0"/>
              </a:rPr>
              <a:t>.  Visual examples should be shown where applicable, by clicking on the underlined words to link to 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Importance of Planning: </a:t>
            </a:r>
            <a:r>
              <a:rPr lang="en-GB" sz="1800" dirty="0">
                <a:solidFill>
                  <a:srgbClr val="374151"/>
                </a:solidFill>
                <a:effectLst/>
                <a:latin typeface="Segoe UI" panose="020B0502040204020203" pitchFamily="34" charset="0"/>
                <a:ea typeface="Times New Roman" panose="02020603050405020304" pitchFamily="18" charset="0"/>
              </a:rPr>
              <a:t>Before starting the design process, it's crucial to plan effectively. This involves defining the website's goals, target audience, and desired features. Creating a project timeline, setting milestones, and identifying resources are all part of the planning process.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Ideas Generation: </a:t>
            </a:r>
            <a:r>
              <a:rPr lang="en-GB" sz="1800" dirty="0">
                <a:solidFill>
                  <a:srgbClr val="374151"/>
                </a:solidFill>
                <a:effectLst/>
                <a:latin typeface="Segoe UI" panose="020B0502040204020203" pitchFamily="34" charset="0"/>
                <a:ea typeface="Times New Roman" panose="02020603050405020304" pitchFamily="18" charset="0"/>
              </a:rPr>
              <a:t>Brainstorming sessions or collaborative discussions can generate a wide range of ideas for the website design. This could involve exploring different design concepts, layouts, colour schemes, and content ideas whilst using a wide range of sources to support with this such as existing websites, visits, blogs, books, games etc.</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Time Management: </a:t>
            </a:r>
            <a:r>
              <a:rPr lang="en-GB" sz="1800" dirty="0">
                <a:solidFill>
                  <a:srgbClr val="374151"/>
                </a:solidFill>
                <a:effectLst/>
                <a:latin typeface="Segoe UI" panose="020B0502040204020203" pitchFamily="34" charset="0"/>
                <a:ea typeface="Times New Roman" panose="02020603050405020304" pitchFamily="18" charset="0"/>
              </a:rPr>
              <a:t>Time management is crucial throughout the design process to ensure timely completion of deliverables. Designers set deadlines, prioritise tasks, and allocate time for research, design iterations, and client feedback.</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b="1" dirty="0">
                <a:solidFill>
                  <a:srgbClr val="374151"/>
                </a:solidFill>
                <a:effectLst/>
                <a:latin typeface="Segoe UI" panose="020B0502040204020203" pitchFamily="34" charset="0"/>
                <a:ea typeface="Times New Roman" panose="02020603050405020304" pitchFamily="18" charset="0"/>
              </a:rPr>
              <a:t>Technical Considerations: </a:t>
            </a:r>
            <a:r>
              <a:rPr lang="en-GB" sz="1800" dirty="0">
                <a:solidFill>
                  <a:srgbClr val="374151"/>
                </a:solidFill>
                <a:effectLst/>
                <a:latin typeface="Segoe UI" panose="020B0502040204020203" pitchFamily="34" charset="0"/>
                <a:ea typeface="Times New Roman" panose="02020603050405020304" pitchFamily="18" charset="0"/>
              </a:rPr>
              <a:t>Designers consider technical aspects such as website responsiveness, browser compatibility, and optimisation for fast loading times. They ensure the design is implemented effectively using appropriate coding practices and web development frameworks.</a:t>
            </a:r>
          </a:p>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GB" sz="1800" b="1" dirty="0">
                <a:solidFill>
                  <a:srgbClr val="374151"/>
                </a:solidFill>
                <a:effectLst/>
                <a:latin typeface="Segoe UI" panose="020B0502040204020203" pitchFamily="34" charset="0"/>
                <a:ea typeface="Times New Roman" panose="02020603050405020304" pitchFamily="18" charset="0"/>
              </a:rPr>
              <a:t>File Structure: </a:t>
            </a:r>
            <a:r>
              <a:rPr lang="en-GB" sz="1800" dirty="0">
                <a:solidFill>
                  <a:srgbClr val="374151"/>
                </a:solidFill>
                <a:effectLst/>
                <a:latin typeface="Segoe UI" panose="020B0502040204020203" pitchFamily="34" charset="0"/>
                <a:ea typeface="Times New Roman" panose="02020603050405020304" pitchFamily="18" charset="0"/>
              </a:rPr>
              <a:t>Organising files and assets is essential for efficient website development. Establishing a clear file structure ensures that designers and developers can easily locate and manage different files, including HTML, CSS, JavaScript, images, and multimedia.</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Mind Maps: </a:t>
            </a:r>
            <a:r>
              <a:rPr lang="en-GB" sz="1800" dirty="0">
                <a:solidFill>
                  <a:srgbClr val="374151"/>
                </a:solidFill>
                <a:effectLst/>
                <a:latin typeface="Segoe UI" panose="020B0502040204020203" pitchFamily="34" charset="0"/>
                <a:ea typeface="Times New Roman" panose="02020603050405020304" pitchFamily="18" charset="0"/>
              </a:rPr>
              <a:t>Mind maps visually organise ideas and concepts, helping designers establish connections and relationships between different elements. Mind maps can also be used to map out website structure, content hierarchy and navigation pathways.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Sketches</a:t>
            </a:r>
            <a:r>
              <a:rPr lang="en-GB" sz="1800" dirty="0">
                <a:solidFill>
                  <a:srgbClr val="374151"/>
                </a:solidFill>
                <a:effectLst/>
                <a:latin typeface="Segoe UI" panose="020B0502040204020203" pitchFamily="34" charset="0"/>
                <a:ea typeface="Times New Roman" panose="02020603050405020304" pitchFamily="18" charset="0"/>
              </a:rPr>
              <a:t>: Sketching allows designers to quickly draft layout ideas, wireframes, and visual concepts on paper or using digital tools. Sketches help in visualising the website's structure and content placement.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Page Layout: </a:t>
            </a:r>
            <a:r>
              <a:rPr lang="en-GB" sz="1800" dirty="0">
                <a:solidFill>
                  <a:srgbClr val="374151"/>
                </a:solidFill>
                <a:effectLst/>
                <a:latin typeface="Segoe UI" panose="020B0502040204020203" pitchFamily="34" charset="0"/>
                <a:ea typeface="Times New Roman" panose="02020603050405020304" pitchFamily="18" charset="0"/>
              </a:rPr>
              <a:t>Designers create layouts that determine the overall structure and arrangement of website elements. This includes the placement of headers, footers, navigation menus, content (i.e. images, videos, text, audio, animation etc), typography, colour, style and sidebars. Layouts ensure consistency and guide users' visual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Storyboarding: </a:t>
            </a:r>
            <a:r>
              <a:rPr lang="en-GB" sz="1800" dirty="0">
                <a:solidFill>
                  <a:srgbClr val="374151"/>
                </a:solidFill>
                <a:effectLst/>
                <a:latin typeface="Segoe UI" panose="020B0502040204020203" pitchFamily="34" charset="0"/>
                <a:ea typeface="Times New Roman" panose="02020603050405020304" pitchFamily="18" charset="0"/>
              </a:rPr>
              <a:t>Storyboarding involves creating a visual narrative or sequence of key interactions and user journeys on the website. It helps designers plan and map out the user experience, highlighting important touchpoints and interactions.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Mood Boards: </a:t>
            </a:r>
            <a:r>
              <a:rPr lang="en-GB" sz="1800" dirty="0">
                <a:solidFill>
                  <a:srgbClr val="374151"/>
                </a:solidFill>
                <a:effectLst/>
                <a:latin typeface="Segoe UI" panose="020B0502040204020203" pitchFamily="34" charset="0"/>
                <a:ea typeface="Times New Roman" panose="02020603050405020304" pitchFamily="18" charset="0"/>
              </a:rPr>
              <a:t>Mood boards are collages of images, colours, textures, and typography that represent the desired visual style and atmosphere of the website. They help communicate the intended mood and aesthetic to the design team and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374151"/>
                </a:solidFill>
                <a:effectLst/>
                <a:latin typeface="Segoe UI" panose="020B0502040204020203" pitchFamily="34" charset="0"/>
                <a:ea typeface="Times New Roman" panose="02020603050405020304" pitchFamily="18" charset="0"/>
              </a:rPr>
              <a:t>Sitemap</a:t>
            </a:r>
            <a:r>
              <a:rPr lang="en-GB" sz="1800" dirty="0">
                <a:solidFill>
                  <a:srgbClr val="374151"/>
                </a:solidFill>
                <a:effectLst/>
                <a:latin typeface="Segoe UI" panose="020B0502040204020203" pitchFamily="34" charset="0"/>
                <a:ea typeface="Times New Roman" panose="02020603050405020304" pitchFamily="18" charset="0"/>
              </a:rPr>
              <a:t>: A sitemap outlines the hierarchical structure of the website's pages and content. It visually displays the relationships between different pages, helping designers plan the website's navigation and overall user experience.</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13</a:t>
            </a:fld>
            <a:endParaRPr lang="en-GB" dirty="0"/>
          </a:p>
        </p:txBody>
      </p:sp>
    </p:spTree>
    <p:extLst>
      <p:ext uri="{BB962C8B-B14F-4D97-AF65-F5344CB8AC3E}">
        <p14:creationId xmlns:p14="http://schemas.microsoft.com/office/powerpoint/2010/main" val="419959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algn="l" fontAlgn="base"/>
            <a:r>
              <a:rPr lang="en-GB" b="1" i="0" dirty="0">
                <a:solidFill>
                  <a:srgbClr val="000000"/>
                </a:solidFill>
                <a:effectLst/>
                <a:latin typeface="Assistant" pitchFamily="2" charset="-79"/>
                <a:cs typeface="Assistant" pitchFamily="2" charset="-79"/>
              </a:rPr>
              <a:t>WDD</a:t>
            </a: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Produce planning documentation for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ssistant" pitchFamily="2" charset="-79"/>
                <a:cs typeface="Assistant" pitchFamily="2" charset="-79"/>
              </a:rPr>
              <a:t>Planning: importance of planning, ideas generation, mind maps, sketches, layout, storyboarding, </a:t>
            </a:r>
            <a:r>
              <a:rPr lang="en-GB" b="0" i="0" dirty="0" err="1">
                <a:solidFill>
                  <a:srgbClr val="000000"/>
                </a:solidFill>
                <a:effectLst/>
                <a:latin typeface="Assistant" pitchFamily="2" charset="-79"/>
                <a:cs typeface="Assistant" pitchFamily="2" charset="-79"/>
              </a:rPr>
              <a:t>moodboards</a:t>
            </a:r>
            <a:r>
              <a:rPr lang="en-GB" b="0" i="0" dirty="0">
                <a:solidFill>
                  <a:srgbClr val="000000"/>
                </a:solidFill>
                <a:effectLst/>
                <a:latin typeface="Assistant" pitchFamily="2" charset="-79"/>
                <a:cs typeface="Assistant" pitchFamily="2" charset="-79"/>
              </a:rPr>
              <a:t>, sitemap, file structure, navigation, content, colour, style, typography, time management, technical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Assistant" pitchFamily="2" charset="-79"/>
              <a:cs typeface="Assistan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Assistant" pitchFamily="2" charset="-79"/>
                <a:cs typeface="Assistant" pitchFamily="2" charset="-79"/>
              </a:rPr>
              <a:t>DSP</a:t>
            </a:r>
          </a:p>
          <a:p>
            <a:pPr algn="l" fontAlgn="base">
              <a:buFont typeface="Arial" panose="020B0604020202020204" pitchFamily="34" charset="0"/>
              <a:buNone/>
            </a:pPr>
            <a:r>
              <a:rPr lang="en-GB" b="1" i="0" dirty="0">
                <a:solidFill>
                  <a:srgbClr val="000000"/>
                </a:solidFill>
                <a:effectLst/>
                <a:latin typeface="inherit"/>
                <a:cs typeface="Assistant" pitchFamily="2" charset="-79"/>
              </a:rPr>
              <a:t>2.1 </a:t>
            </a:r>
            <a:r>
              <a:rPr lang="en-GB" b="0" i="0" dirty="0">
                <a:solidFill>
                  <a:srgbClr val="000000"/>
                </a:solidFill>
                <a:effectLst/>
                <a:latin typeface="Assistant" pitchFamily="2" charset="-79"/>
                <a:cs typeface="Assistant" pitchFamily="2" charset="-79"/>
              </a:rPr>
              <a:t>Identify different sources of information relevant to the project.</a:t>
            </a:r>
          </a:p>
          <a:p>
            <a:pPr algn="l" fontAlgn="base"/>
            <a:r>
              <a:rPr lang="en-GB" b="0" i="0" dirty="0">
                <a:solidFill>
                  <a:srgbClr val="000000"/>
                </a:solidFill>
                <a:effectLst/>
                <a:latin typeface="Assistant" pitchFamily="2" charset="-79"/>
                <a:cs typeface="Assistant" pitchFamily="2" charset="-79"/>
              </a:rPr>
              <a:t>Sources of information may include:</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Primary sources (e.g. observation drawings, photographs, visits).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Secondary sources (e.g. practitioner research, books, websites, blogs).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Existing products (e.g. websites, games).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2.2 </a:t>
            </a:r>
            <a:r>
              <a:rPr lang="en-GB" b="0" i="0" dirty="0">
                <a:solidFill>
                  <a:srgbClr val="000000"/>
                </a:solidFill>
                <a:effectLst/>
                <a:latin typeface="Assistant" pitchFamily="2" charset="-79"/>
                <a:cs typeface="Assistant" pitchFamily="2" charset="-79"/>
              </a:rPr>
              <a:t>Select relevant and reliable information for use in project.</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Relevant and reliable data will vary according to the project selected but may include: audience ratings, interview transcripts, questionnaire responses.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2.3 </a:t>
            </a:r>
            <a:r>
              <a:rPr lang="en-GB" b="0" i="0" dirty="0">
                <a:solidFill>
                  <a:srgbClr val="000000"/>
                </a:solidFill>
                <a:effectLst/>
                <a:latin typeface="Assistant" pitchFamily="2" charset="-79"/>
                <a:cs typeface="Assistant" pitchFamily="2" charset="-79"/>
              </a:rPr>
              <a:t>Reference sources of information and evidence appropriately.</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Appropriate referencing: acknowledgement of author, title and date for books and journals, website </a:t>
            </a:r>
            <a:r>
              <a:rPr lang="en-GB" b="0" i="0" dirty="0" err="1">
                <a:solidFill>
                  <a:srgbClr val="000000"/>
                </a:solidFill>
                <a:effectLst/>
                <a:latin typeface="Assistant" pitchFamily="2" charset="-79"/>
                <a:cs typeface="Assistant" pitchFamily="2" charset="-79"/>
              </a:rPr>
              <a:t>urls</a:t>
            </a:r>
            <a:r>
              <a:rPr lang="en-GB" b="0" i="0" dirty="0">
                <a:solidFill>
                  <a:srgbClr val="000000"/>
                </a:solidFill>
                <a:effectLst/>
                <a:latin typeface="Assistant" pitchFamily="2" charset="-79"/>
                <a:cs typeface="Assistant" pitchFamily="2" charset="-79"/>
              </a:rPr>
              <a:t>, full names and positions for information from people.</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Apply appropriate skills and knowledge to develop the project in line with project aims and plan.</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Evidence may include witness statements, a personal log, notes of meetings, a video diary, blog/vlog.</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Planning: mind maps, storyboards, site map/structure, navigation/user interaction, content/assets, design layouts, technical requirements, resources, prototypes, resources, time management, budget/costings.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Development: creating content, importing resources, editing content/assets, authoring, alternative ideas, project management, saving files appropriately, exporting/publishing, keeping a production log, awareness of current legal and ethical issues, copyright legislation etc.</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Safe working practices: importance of health and safety, working safely with digital devices and equipment, maintaining a safe working environment.</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Personal skills and knowledge may include: carrying out own roles, taking on and completing tasks, providing information, communicating with others, working as a team, supporting others, responding to problems, providing feedback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Q1. Upload evidence that you have carried out research and subsequently created "planning documentation" for a website (WDD 3.1 and DSP 2.1, 2.2, 2.3,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342900" lvl="0" indent="-342900">
              <a:tabLst>
                <a:tab pos="457200" algn="l"/>
              </a:tabLst>
            </a:pPr>
            <a:r>
              <a:rPr lang="en-GB" b="1" i="0" dirty="0">
                <a:solidFill>
                  <a:srgbClr val="333333"/>
                </a:solidFill>
                <a:effectLst/>
                <a:latin typeface="Source Sans Pro" panose="020B0503030403020204" pitchFamily="34" charset="0"/>
              </a:rPr>
              <a:t>Tutor notes: Here are the steps in more detail to share with the learners:-</a:t>
            </a:r>
          </a:p>
          <a:p>
            <a:pPr marL="342900" lvl="0" indent="-342900">
              <a:tabLst>
                <a:tab pos="457200" algn="l"/>
              </a:tabLst>
            </a:pPr>
            <a:endParaRPr lang="en-GB" sz="1800" b="1" i="0" dirty="0">
              <a:solidFill>
                <a:srgbClr val="333333"/>
              </a:solidFill>
              <a:effectLst/>
              <a:latin typeface="Source Sans Pro" panose="020B0503030403020204" pitchFamily="34"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Content Creation: Develop the textual and visual content that will populate the website. This includes writing compelling copy, creating images or graphics, and preparing any multimedia elements.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Importing Resources: If you have existing resources such as images, videos, or documents, import them into your development environment for integration into the website.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Editing Content/Assets: Refine and edit the content to ensure it is accurate, engaging, and aligns with the website's goals. Optimise images and multimedia for web use and ensure proper formatting and consistency throughout the site.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Authoring: Use web development tools, such as HTML, CSS, and JavaScript, to implement the design and structure of the website. This involves coding the various elements and functionalities that make up the site.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Alternative Ideas: Consider different design and functionality options, and explore alternative approaches to achieve the desired goals. This may involve prototyping, user testing, and iterating on design choices.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Project Management: Keep track of tasks, timelines, and resources throughout the development process. Utilise project management methodologies to ensure efficient coordination and collaboration among team members.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Saving Files Appropriately: Organise and save files in a structured manner, following best practices. Use version control systems, such as Git, to manage and track changes, ensuring a backup of your work and enabling collaboration.</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Exporting/Publishing: Prepare the website for deployment by optimising its performance, compatibility, and security. Upload the necessary files to a web server or hosting platform, ensuring the website is accessible to the intended audience.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Production Log: Maintain a production log to record important decisions, issues encountered, and solutions implemented during the development process. This log can serve as a reference for future maintenance and updates.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Legal and Ethical Considerations: Stay informed about current legal and ethical issues related to website development, such as data privacy, accessibility, and user consent. Adhere to relevant legislation, like copyright laws, when using third-party resources or publishing content. Copyright Legislation: Respect copyright laws by using properly licensed resources or obtaining appropriate permissions when necessary. Ensure that the website's content does not infringe on any copyrighted materials and provide attribution where required.</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14</a:t>
            </a:fld>
            <a:endParaRPr lang="en-GB" dirty="0"/>
          </a:p>
        </p:txBody>
      </p:sp>
    </p:spTree>
    <p:extLst>
      <p:ext uri="{BB962C8B-B14F-4D97-AF65-F5344CB8AC3E}">
        <p14:creationId xmlns:p14="http://schemas.microsoft.com/office/powerpoint/2010/main" val="133300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6E8D2-CFE5-405B-8202-96311779AE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6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of what stage you are on, stage 4.</a:t>
            </a:r>
          </a:p>
        </p:txBody>
      </p:sp>
      <p:sp>
        <p:nvSpPr>
          <p:cNvPr id="4" name="Slide Number Placeholder 3"/>
          <p:cNvSpPr>
            <a:spLocks noGrp="1"/>
          </p:cNvSpPr>
          <p:nvPr>
            <p:ph type="sldNum" sz="quarter" idx="5"/>
          </p:nvPr>
        </p:nvSpPr>
        <p:spPr/>
        <p:txBody>
          <a:bodyPr/>
          <a:lstStyle/>
          <a:p>
            <a:fld id="{3136E8D2-CFE5-405B-8202-96311779AEA3}" type="slidenum">
              <a:rPr lang="en-GB" smtClean="0"/>
              <a:t>16</a:t>
            </a:fld>
            <a:endParaRPr lang="en-GB" dirty="0"/>
          </a:p>
        </p:txBody>
      </p:sp>
    </p:spTree>
    <p:extLst>
      <p:ext uri="{BB962C8B-B14F-4D97-AF65-F5344CB8AC3E}">
        <p14:creationId xmlns:p14="http://schemas.microsoft.com/office/powerpoint/2010/main" val="421280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WDD</a:t>
            </a:r>
            <a:endParaRPr lang="en-GB" b="0" dirty="0"/>
          </a:p>
          <a:p>
            <a:pPr algn="l" fontAlgn="base"/>
            <a:r>
              <a:rPr lang="en-GB" b="1" i="0" dirty="0">
                <a:solidFill>
                  <a:srgbClr val="000000"/>
                </a:solidFill>
                <a:effectLst/>
                <a:latin typeface="Assistant" pitchFamily="2" charset="-79"/>
                <a:cs typeface="Assistant" pitchFamily="2" charset="-79"/>
              </a:rPr>
              <a:t>5.1 </a:t>
            </a:r>
            <a:r>
              <a:rPr lang="en-GB" b="0" i="0" dirty="0">
                <a:solidFill>
                  <a:srgbClr val="000000"/>
                </a:solidFill>
                <a:effectLst/>
                <a:latin typeface="Assistant" pitchFamily="2" charset="-79"/>
                <a:cs typeface="Assistant" pitchFamily="2" charset="-79"/>
              </a:rPr>
              <a:t>Create a test plan to test the website, making refinements where necessary.</a:t>
            </a: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dirty="0">
                <a:solidFill>
                  <a:srgbClr val="000000"/>
                </a:solidFill>
                <a:effectLst/>
                <a:latin typeface="Assistant" pitchFamily="2" charset="-79"/>
                <a:cs typeface="Assistant" pitchFamily="2" charset="-79"/>
              </a:rPr>
              <a:t>Testing: test plans, user testing, broken hyperlinks, cross browser compatibility, responsive web design, validation.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i="0" dirty="0">
              <a:solidFill>
                <a:srgbClr val="000000"/>
              </a:solidFill>
              <a:effectLst/>
              <a:latin typeface="Assistant" pitchFamily="2" charset="-79"/>
              <a:cs typeface="Assistant"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1" i="0" dirty="0">
                <a:solidFill>
                  <a:srgbClr val="000000"/>
                </a:solidFill>
                <a:effectLst/>
                <a:latin typeface="Assistant" pitchFamily="2" charset="-79"/>
                <a:cs typeface="Assistant" pitchFamily="2" charset="-79"/>
              </a:rPr>
              <a:t>DSP</a:t>
            </a: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Apply appropriate skills and knowledge to develop the project in line with project aims and plan.</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Evidence may include witness statements, a personal log, notes of meetings, a video diary, blog/vlog.</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Planning: mind maps, storyboards, site map/structure, navigation/user interaction, content/assets, design layouts, technical requirements, resources, prototypes, resources, time management, budget/costings.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Development: creating content, importing resources, editing content/assets, authoring, alternative ideas, project management, saving files appropriately, exporting/publishing, keeping a production log, awareness of current legal and ethical issues, copyright legislation etc.</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Safe working practices: importance of health and safety, working safely with digital devices and equipment, maintaining a safe working environment.</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Personal skills and knowledge may include: carrying out own roles, taking on and completing tasks, providing information, communicating with others, working as a team, supporting others, responding to problems, providing feedback to others).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Q1. Complete the test plan below, and make refinements where necessary during the testing process (WDD 5.1 and DSP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Tutor notes: here is an expansion of each testing category to provide the learners with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algn="l">
              <a:buFont typeface="+mj-lt"/>
              <a:buAutoNum type="arabicPeriod"/>
            </a:pPr>
            <a:r>
              <a:rPr lang="en-GB" b="0" i="0" dirty="0">
                <a:solidFill>
                  <a:srgbClr val="374151"/>
                </a:solidFill>
                <a:effectLst/>
                <a:latin typeface="Söhne"/>
              </a:rPr>
              <a:t>User Experience: Testing for user experience helps ensure that visitors to your website have a positive and engaging interaction. By conducting usability tests and gathering feedback, you can identify any issues or obstacles that may hinder user satisfaction. This allows you to make improvements to the design, navigation, and overall user flow, resulting in a better user experience and increased user engagement.</a:t>
            </a:r>
          </a:p>
          <a:p>
            <a:pPr algn="l">
              <a:buFont typeface="+mj-lt"/>
              <a:buAutoNum type="arabicPeriod"/>
            </a:pPr>
            <a:r>
              <a:rPr lang="en-GB" b="0" i="0" dirty="0">
                <a:solidFill>
                  <a:srgbClr val="374151"/>
                </a:solidFill>
                <a:effectLst/>
                <a:latin typeface="Söhne"/>
              </a:rPr>
              <a:t>Broken Hyperlinks: Broken hyperlinks, also known as dead links, can frustrate users and negatively impact their experience on your website. By regularly testing for broken links, you can identify and fix any links that are not working properly. This helps maintain a smooth navigation experience, improves SEO (Search Engine Optimisation), and prevents users from leaving your site due to broken links.</a:t>
            </a:r>
          </a:p>
          <a:p>
            <a:pPr algn="l">
              <a:buFont typeface="+mj-lt"/>
              <a:buAutoNum type="arabicPeriod"/>
            </a:pPr>
            <a:r>
              <a:rPr lang="en-GB" b="0" i="0" dirty="0">
                <a:solidFill>
                  <a:srgbClr val="374151"/>
                </a:solidFill>
                <a:effectLst/>
                <a:latin typeface="Söhne"/>
              </a:rPr>
              <a:t>Cross-Browser Compatibility: Different web browsers (e.g., Chrome, Firefox, Safari, Internet Explorer) may interpret and display websites differently. Testing your website across multiple browsers and their different versions ensures that your website looks and functions consistently across various platforms. This helps provide a seamless experience for users, regardless of the browser they use.</a:t>
            </a:r>
          </a:p>
          <a:p>
            <a:pPr algn="l">
              <a:buFont typeface="+mj-lt"/>
              <a:buAutoNum type="arabicPeriod"/>
            </a:pPr>
            <a:r>
              <a:rPr lang="en-GB" b="0" i="0" dirty="0">
                <a:solidFill>
                  <a:srgbClr val="374151"/>
                </a:solidFill>
                <a:effectLst/>
                <a:latin typeface="Söhne"/>
              </a:rPr>
              <a:t>Responsive Web Design: With the increasing use of mobile devices, it's crucial to test your website's responsiveness. Responsive web design ensures that your website adapts and displays properly on different screen sizes and resolutions, such as smartphones, tablets, and desktops. By testing for responsiveness, you can ensure that your website is accessible and usable across various devices, enhancing the user experience and maximising engagement.</a:t>
            </a:r>
          </a:p>
          <a:p>
            <a:pPr algn="l">
              <a:buFont typeface="+mj-lt"/>
              <a:buAutoNum type="arabicPeriod"/>
            </a:pPr>
            <a:r>
              <a:rPr lang="en-GB" b="0" i="0" dirty="0">
                <a:solidFill>
                  <a:srgbClr val="374151"/>
                </a:solidFill>
                <a:effectLst/>
                <a:latin typeface="Söhne"/>
              </a:rPr>
              <a:t>Validation: Ensuring all data that is input into forms, search features etc is validated so it is accepted, and the task can be undertaken.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17</a:t>
            </a:fld>
            <a:endParaRPr lang="en-GB" dirty="0"/>
          </a:p>
        </p:txBody>
      </p:sp>
    </p:spTree>
    <p:extLst>
      <p:ext uri="{BB962C8B-B14F-4D97-AF65-F5344CB8AC3E}">
        <p14:creationId xmlns:p14="http://schemas.microsoft.com/office/powerpoint/2010/main" val="95878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6E8D2-CFE5-405B-8202-96311779AE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07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6E8D2-CFE5-405B-8202-96311779AE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64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36E8D2-CFE5-405B-8202-96311779AEA3}" type="slidenum">
              <a:rPr lang="en-GB" smtClean="0"/>
              <a:t>2</a:t>
            </a:fld>
            <a:endParaRPr lang="en-GB" dirty="0"/>
          </a:p>
        </p:txBody>
      </p:sp>
    </p:spTree>
    <p:extLst>
      <p:ext uri="{BB962C8B-B14F-4D97-AF65-F5344CB8AC3E}">
        <p14:creationId xmlns:p14="http://schemas.microsoft.com/office/powerpoint/2010/main" val="412679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36E8D2-CFE5-405B-8202-96311779AEA3}" type="slidenum">
              <a:rPr lang="en-GB" smtClean="0"/>
              <a:t>20</a:t>
            </a:fld>
            <a:endParaRPr lang="en-GB" dirty="0"/>
          </a:p>
        </p:txBody>
      </p:sp>
    </p:spTree>
    <p:extLst>
      <p:ext uri="{BB962C8B-B14F-4D97-AF65-F5344CB8AC3E}">
        <p14:creationId xmlns:p14="http://schemas.microsoft.com/office/powerpoint/2010/main" val="164826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TUTOR NOTES:</a:t>
            </a:r>
          </a:p>
          <a:p>
            <a:r>
              <a:rPr lang="en-GB" sz="1800" dirty="0">
                <a:effectLst/>
                <a:latin typeface="Calibri" panose="020F0502020204030204" pitchFamily="34" charset="0"/>
                <a:ea typeface="Calibri" panose="020F0502020204030204" pitchFamily="34" charset="0"/>
                <a:cs typeface="Arial" panose="020B0604020202020204" pitchFamily="34" charset="0"/>
              </a:rPr>
              <a:t>Any specific questions from learners?</a:t>
            </a:r>
          </a:p>
          <a:p>
            <a:r>
              <a:rPr lang="en-GB" sz="1800" dirty="0">
                <a:effectLst/>
                <a:latin typeface="Calibri" panose="020F0502020204030204" pitchFamily="34" charset="0"/>
                <a:ea typeface="Calibri" panose="020F0502020204030204" pitchFamily="34" charset="0"/>
                <a:cs typeface="Arial" panose="020B0604020202020204" pitchFamily="34" charset="0"/>
              </a:rPr>
              <a:t>Explain what to expect next i.e. feedback/marking, next unit, progression, paperwork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6E8D2-CFE5-405B-8202-96311779AE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10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HTTP - Hypertext Transfer Protocol - </a:t>
            </a:r>
            <a:r>
              <a:rPr lang="en-GB" sz="2800" b="0" i="0" dirty="0">
                <a:solidFill>
                  <a:srgbClr val="202124"/>
                </a:solidFill>
                <a:effectLst/>
                <a:latin typeface="Google Sans"/>
              </a:rPr>
              <a:t>is an application protocol for distributed, collaborative, hypermedia information systems that allows users to communicate data on the World Wide Web.</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HTML – hypertext markup language - </a:t>
            </a:r>
            <a:r>
              <a:rPr lang="en-GB" sz="1800" b="0" i="0" u="none" strike="noStrike" kern="1200" dirty="0">
                <a:solidFill>
                  <a:srgbClr val="000000"/>
                </a:solidFill>
                <a:effectLst/>
                <a:latin typeface="Calibri" panose="020F0502020204030204" pitchFamily="34" charset="0"/>
              </a:rPr>
              <a:t>i</a:t>
            </a:r>
            <a:r>
              <a:rPr lang="en-GB" sz="2800" b="0" i="0" dirty="0">
                <a:solidFill>
                  <a:srgbClr val="202124"/>
                </a:solidFill>
                <a:effectLst/>
                <a:latin typeface="Google Sans"/>
              </a:rPr>
              <a:t>s a text-based approach to describing how content contained within an HTML file is structured. This markup tells a web browser how to display text, images and other forms of multimedia on a webpage.</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FTP – file transfer protocol - </a:t>
            </a:r>
            <a:r>
              <a:rPr lang="en-GB" sz="2800" b="0" i="0" dirty="0">
                <a:solidFill>
                  <a:srgbClr val="202124"/>
                </a:solidFill>
                <a:effectLst/>
                <a:latin typeface="Google Sans"/>
              </a:rPr>
              <a:t>is a standard network protocol used for the transfer of files from one host to another over a TCP-based network, such as the Internet. FTP works by opening two connections that link the computers trying to communicate with each other.</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CSS – cascading style sheets - </a:t>
            </a:r>
            <a:r>
              <a:rPr lang="en-GB" sz="2800" b="0" i="0" dirty="0">
                <a:solidFill>
                  <a:srgbClr val="4D5156"/>
                </a:solidFill>
                <a:effectLst/>
                <a:latin typeface="arial" panose="020B0604020202020204" pitchFamily="34" charset="0"/>
              </a:rPr>
              <a:t>is a style sheet language used for describing the presentation of a document written in a markup language such as HTML</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WYSIWYG – what you see is what you get - </a:t>
            </a:r>
            <a:r>
              <a:rPr lang="en-GB" sz="2800" b="0" i="0" dirty="0">
                <a:solidFill>
                  <a:srgbClr val="202124"/>
                </a:solidFill>
                <a:effectLst/>
                <a:latin typeface="Google Sans"/>
              </a:rPr>
              <a:t>is a type of editing software that allows users to see and edit content in a form that appears as it would when displayed on an interface, webpage, slide presentation or printed document.</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GUI – graphical user interface - </a:t>
            </a:r>
            <a:r>
              <a:rPr lang="en-GB" sz="2800" b="0" i="0" dirty="0">
                <a:solidFill>
                  <a:srgbClr val="202124"/>
                </a:solidFill>
                <a:effectLst/>
                <a:latin typeface="Google Sans"/>
              </a:rPr>
              <a:t>A graphics-based operating system interface that uses icons, menus and a mouse (to click on the icon or pull down the menus) to manage interaction with the system. Developed by Xerox, the GUI was popularised by the Apple Macintosh in the 1980s.</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IDE – integrated design environment - i</a:t>
            </a:r>
            <a:r>
              <a:rPr lang="en-GB" sz="2800" b="0" i="0" dirty="0">
                <a:solidFill>
                  <a:srgbClr val="202124"/>
                </a:solidFill>
                <a:effectLst/>
                <a:latin typeface="Google Sans"/>
              </a:rPr>
              <a:t>s a software application that helps programmers develop software code efficiently. It increases developer productivity by combining capabilities such as software editing, building, testing, and packaging in an easy-to-use application.</a:t>
            </a:r>
            <a:endParaRPr lang="en-GB" sz="1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800" b="1" i="0" u="none" strike="noStrike" kern="1200" dirty="0">
                <a:solidFill>
                  <a:srgbClr val="000000"/>
                </a:solidFill>
                <a:effectLst/>
                <a:latin typeface="Calibri" panose="020F0502020204030204" pitchFamily="34" charset="0"/>
              </a:rPr>
              <a:t>JS – </a:t>
            </a:r>
            <a:r>
              <a:rPr lang="en-GB" sz="1800" b="1" i="0" u="none" strike="noStrike" kern="1200" dirty="0" err="1">
                <a:solidFill>
                  <a:srgbClr val="000000"/>
                </a:solidFill>
                <a:effectLst/>
                <a:latin typeface="Calibri" panose="020F0502020204030204" pitchFamily="34" charset="0"/>
              </a:rPr>
              <a:t>javascript</a:t>
            </a:r>
            <a:r>
              <a:rPr lang="en-GB" sz="1800" b="1" i="0" u="none" strike="noStrike" kern="1200" dirty="0">
                <a:solidFill>
                  <a:srgbClr val="000000"/>
                </a:solidFill>
                <a:effectLst/>
                <a:latin typeface="Calibri" panose="020F0502020204030204" pitchFamily="34" charset="0"/>
              </a:rPr>
              <a:t> – </a:t>
            </a:r>
            <a:r>
              <a:rPr lang="en-GB" sz="1800" b="0" i="0" u="none" strike="noStrike" kern="1200" dirty="0">
                <a:solidFill>
                  <a:srgbClr val="000000"/>
                </a:solidFill>
                <a:effectLst/>
                <a:latin typeface="Calibri" panose="020F0502020204030204" pitchFamily="34" charset="0"/>
              </a:rPr>
              <a:t>is </a:t>
            </a:r>
            <a:r>
              <a:rPr lang="en-GB" sz="2800" b="0" i="0" dirty="0">
                <a:solidFill>
                  <a:srgbClr val="202124"/>
                </a:solidFill>
                <a:effectLst/>
                <a:latin typeface="arial" panose="020B0604020202020204" pitchFamily="34" charset="0"/>
              </a:rPr>
              <a:t>an </a:t>
            </a:r>
            <a:r>
              <a:rPr lang="en-GB" sz="2800" b="0" i="0" u="none" strike="noStrike" dirty="0">
                <a:solidFill>
                  <a:srgbClr val="202124"/>
                </a:solidFill>
                <a:effectLst/>
                <a:latin typeface="arial" panose="020B0604020202020204" pitchFamily="34" charset="0"/>
                <a:hlinkClick r:id="rId3"/>
              </a:rPr>
              <a:t>object-oriented</a:t>
            </a:r>
            <a:r>
              <a:rPr lang="en-GB" sz="2800" b="0" i="0" dirty="0">
                <a:solidFill>
                  <a:srgbClr val="202124"/>
                </a:solidFill>
                <a:effectLst/>
                <a:latin typeface="arial" panose="020B0604020202020204" pitchFamily="34" charset="0"/>
              </a:rPr>
              <a:t> computer programming language commonly used to create interactive effects within web browsers.</a:t>
            </a: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136E8D2-CFE5-405B-8202-96311779AEA3}" type="slidenum">
              <a:rPr lang="en-GB" smtClean="0"/>
              <a:t>3</a:t>
            </a:fld>
            <a:endParaRPr lang="en-GB" dirty="0"/>
          </a:p>
        </p:txBody>
      </p:sp>
    </p:spTree>
    <p:extLst>
      <p:ext uri="{BB962C8B-B14F-4D97-AF65-F5344CB8AC3E}">
        <p14:creationId xmlns:p14="http://schemas.microsoft.com/office/powerpoint/2010/main" val="263209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algn="l" fontAlgn="base"/>
            <a:r>
              <a:rPr lang="en-GB" b="1" i="0" dirty="0">
                <a:solidFill>
                  <a:srgbClr val="000000"/>
                </a:solidFill>
                <a:effectLst/>
                <a:latin typeface="Assistant" pitchFamily="2" charset="-79"/>
                <a:cs typeface="Assistant" pitchFamily="2" charset="-79"/>
              </a:rPr>
              <a:t>1.1 </a:t>
            </a:r>
            <a:r>
              <a:rPr lang="en-GB" b="0" i="0" dirty="0">
                <a:solidFill>
                  <a:srgbClr val="000000"/>
                </a:solidFill>
                <a:effectLst/>
                <a:latin typeface="Assistant" pitchFamily="2" charset="-79"/>
                <a:cs typeface="Assistant" pitchFamily="2" charset="-79"/>
              </a:rPr>
              <a:t>Describe different types of websites and their key features.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Types: information based, entertainment, advertising, promotional, educational, commercial, product based, service based.</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Features: Domains, hosting, content, target audience, functionality, cookies, legal issues, security issues, accessibility.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Q1. Describe two or more different types of websites and two or more of their key features (WDD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notes: Ensure you let the learners know that if they are researching website types, they need to research what an “information based” website means and find a link to a website that has that type.  For the groups researching website features, they need to find a description as to what that key feature is/means and provide an image (if applicable) to help visualise the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Types of Websites</a:t>
            </a:r>
          </a:p>
          <a:p>
            <a:pPr algn="l">
              <a:buFont typeface="+mj-lt"/>
              <a:buAutoNum type="arabicPeriod"/>
            </a:pPr>
            <a:r>
              <a:rPr lang="en-GB" b="0" i="0" dirty="0">
                <a:solidFill>
                  <a:srgbClr val="374151"/>
                </a:solidFill>
                <a:effectLst/>
                <a:latin typeface="Söhne"/>
              </a:rPr>
              <a:t>Information-based Websites: These websites primarily focus on providing information on specific topics. They may include news websites, blogs, reference sites, or online encyclopaedias. The main goal is to inform and educate visitors on a particular subject.</a:t>
            </a:r>
          </a:p>
          <a:p>
            <a:pPr algn="l">
              <a:buFont typeface="+mj-lt"/>
              <a:buAutoNum type="arabicPeriod"/>
            </a:pPr>
            <a:r>
              <a:rPr lang="en-GB" b="0" i="0" dirty="0">
                <a:solidFill>
                  <a:srgbClr val="374151"/>
                </a:solidFill>
                <a:effectLst/>
                <a:latin typeface="Söhne"/>
              </a:rPr>
              <a:t>Entertainment Websites: These websites offer recreational content and aim to entertain visitors. They may include platforms for streaming movies, TV shows, music, online games, or social networking sites. The focus is on providing enjoyable and engaging content for entertainment purposes.</a:t>
            </a:r>
          </a:p>
          <a:p>
            <a:pPr algn="l">
              <a:buFont typeface="+mj-lt"/>
              <a:buAutoNum type="arabicPeriod"/>
            </a:pPr>
            <a:r>
              <a:rPr lang="en-GB" b="0" i="0" dirty="0">
                <a:solidFill>
                  <a:srgbClr val="374151"/>
                </a:solidFill>
                <a:effectLst/>
                <a:latin typeface="Söhne"/>
              </a:rPr>
              <a:t>Advertising Websites: Advertising websites are designed to promote products, services, or brands. They may showcase advertisements, product descriptions, promotional campaigns, or special offers. The primary objective is to attract customers and generate leads or sales.</a:t>
            </a:r>
          </a:p>
          <a:p>
            <a:pPr algn="l">
              <a:buFont typeface="+mj-lt"/>
              <a:buAutoNum type="arabicPeriod"/>
            </a:pPr>
            <a:r>
              <a:rPr lang="en-GB" b="0" i="0" dirty="0">
                <a:solidFill>
                  <a:srgbClr val="374151"/>
                </a:solidFill>
                <a:effectLst/>
                <a:latin typeface="Söhne"/>
              </a:rPr>
              <a:t>Promotional Websites: Promotional websites are dedicated to promoting a specific entity, such as a company, organisation, event, or cause. They provide information about the entity, its mission, achievements, and upcoming events. The goal is to raise awareness and engage visitors with the promoted entity.</a:t>
            </a:r>
          </a:p>
          <a:p>
            <a:pPr algn="l">
              <a:buFont typeface="+mj-lt"/>
              <a:buAutoNum type="arabicPeriod"/>
            </a:pPr>
            <a:r>
              <a:rPr lang="en-GB" b="0" i="0" dirty="0">
                <a:solidFill>
                  <a:srgbClr val="374151"/>
                </a:solidFill>
                <a:effectLst/>
                <a:latin typeface="Söhne"/>
              </a:rPr>
              <a:t>Educational Websites: Educational websites focus on delivering educational content and resources. They may offer online courses, tutorials, e-learning platforms, or educational material for students, teachers, or lifelong learners. The aim is to facilitate learning and provide valuable educational resources.</a:t>
            </a:r>
          </a:p>
          <a:p>
            <a:pPr algn="l">
              <a:buFont typeface="+mj-lt"/>
              <a:buAutoNum type="arabicPeriod"/>
            </a:pPr>
            <a:r>
              <a:rPr lang="en-GB" b="0" i="0" dirty="0">
                <a:solidFill>
                  <a:srgbClr val="374151"/>
                </a:solidFill>
                <a:effectLst/>
                <a:latin typeface="Söhne"/>
              </a:rPr>
              <a:t>Commercial Websites: Commercial websites are created for businesses that sell products or services online. They provide product catalogues, online shopping capabilities, secure payment options, and customer support. The primary purpose is to facilitate online transactions and drive sales.</a:t>
            </a:r>
          </a:p>
          <a:p>
            <a:pPr algn="l">
              <a:buFont typeface="+mj-lt"/>
              <a:buAutoNum type="arabicPeriod"/>
            </a:pPr>
            <a:r>
              <a:rPr lang="en-GB" b="0" i="0" dirty="0">
                <a:solidFill>
                  <a:srgbClr val="374151"/>
                </a:solidFill>
                <a:effectLst/>
                <a:latin typeface="Söhne"/>
              </a:rPr>
              <a:t>Product-based Websites: Product-based websites are dedicated to showcasing and selling specific products. They provide detailed product information, specifications, pricing, and options for purchasing. The focus is on presenting and promoting individual products or product lines.</a:t>
            </a:r>
          </a:p>
          <a:p>
            <a:pPr algn="l">
              <a:buFont typeface="+mj-lt"/>
              <a:buAutoNum type="arabicPeriod"/>
            </a:pPr>
            <a:r>
              <a:rPr lang="en-GB" b="0" i="0" dirty="0">
                <a:solidFill>
                  <a:srgbClr val="374151"/>
                </a:solidFill>
                <a:effectLst/>
                <a:latin typeface="Söhne"/>
              </a:rPr>
              <a:t>Service-based Websites: Service-based websites represent businesses that offer services rather than tangible products. They highlight the services offered, pricing, service descriptions, customer testimonials, and contact information. The primary goal is to attract potential clients and generate leads for service-based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 example of a website for each type</a:t>
            </a:r>
          </a:p>
          <a:p>
            <a:pPr algn="l">
              <a:buFont typeface="+mj-lt"/>
              <a:buAutoNum type="arabicPeriod"/>
            </a:pPr>
            <a:r>
              <a:rPr lang="en-GB" b="0" i="0" dirty="0">
                <a:solidFill>
                  <a:srgbClr val="374151"/>
                </a:solidFill>
                <a:effectLst/>
                <a:latin typeface="Söhne"/>
              </a:rPr>
              <a:t>Information-based Website: BBC News (</a:t>
            </a:r>
            <a:r>
              <a:rPr lang="en-GB" b="0" i="0" u="sng" dirty="0">
                <a:solidFill>
                  <a:srgbClr val="374151"/>
                </a:solidFill>
                <a:effectLst/>
                <a:latin typeface="Söhne"/>
                <a:hlinkClick r:id="rId3"/>
              </a:rPr>
              <a:t>https://www.bbc.com/news</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Entertainment Website: YouTube (</a:t>
            </a:r>
            <a:r>
              <a:rPr lang="en-GB" b="0" i="0" u="sng" dirty="0">
                <a:solidFill>
                  <a:srgbClr val="374151"/>
                </a:solidFill>
                <a:effectLst/>
                <a:latin typeface="Söhne"/>
                <a:hlinkClick r:id="rId4"/>
              </a:rPr>
              <a:t>https://www.youtube.com</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Advertising Website: Google Ads (</a:t>
            </a:r>
            <a:r>
              <a:rPr lang="en-GB" b="0" i="0" u="sng" dirty="0">
                <a:solidFill>
                  <a:srgbClr val="374151"/>
                </a:solidFill>
                <a:effectLst/>
                <a:latin typeface="Söhne"/>
                <a:hlinkClick r:id="rId5"/>
              </a:rPr>
              <a:t>https://ads.google.com</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Promotional Website: Nike (</a:t>
            </a:r>
            <a:r>
              <a:rPr lang="en-GB" b="0" i="0" u="sng" dirty="0">
                <a:solidFill>
                  <a:srgbClr val="374151"/>
                </a:solidFill>
                <a:effectLst/>
                <a:latin typeface="Söhne"/>
                <a:hlinkClick r:id="rId6"/>
              </a:rPr>
              <a:t>https://www.nike.com</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Educational Website: Khan Academy (</a:t>
            </a:r>
            <a:r>
              <a:rPr lang="en-GB" b="0" i="0" u="sng" dirty="0">
                <a:solidFill>
                  <a:srgbClr val="374151"/>
                </a:solidFill>
                <a:effectLst/>
                <a:latin typeface="Söhne"/>
                <a:hlinkClick r:id="rId7"/>
              </a:rPr>
              <a:t>https://www.khanacademy.org</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Commercial Website: Amazon (</a:t>
            </a:r>
            <a:r>
              <a:rPr lang="en-GB" b="0" i="0" u="sng" dirty="0">
                <a:solidFill>
                  <a:srgbClr val="374151"/>
                </a:solidFill>
                <a:effectLst/>
                <a:latin typeface="Söhne"/>
                <a:hlinkClick r:id="rId8"/>
              </a:rPr>
              <a:t>https://www.amazon.com</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Product-based Website: Apple (</a:t>
            </a:r>
            <a:r>
              <a:rPr lang="en-GB" b="0" i="0" u="sng" dirty="0">
                <a:solidFill>
                  <a:srgbClr val="374151"/>
                </a:solidFill>
                <a:effectLst/>
                <a:latin typeface="Söhne"/>
                <a:hlinkClick r:id="rId9"/>
              </a:rPr>
              <a:t>https://www.apple.com</a:t>
            </a:r>
            <a:r>
              <a:rPr lang="en-GB" b="0" i="0" dirty="0">
                <a:solidFill>
                  <a:srgbClr val="374151"/>
                </a:solidFill>
                <a:effectLst/>
                <a:latin typeface="Söhne"/>
              </a:rPr>
              <a:t>)</a:t>
            </a:r>
          </a:p>
          <a:p>
            <a:pPr algn="l">
              <a:buFont typeface="+mj-lt"/>
              <a:buAutoNum type="arabicPeriod"/>
            </a:pPr>
            <a:r>
              <a:rPr lang="en-GB" b="0" i="0" dirty="0">
                <a:solidFill>
                  <a:srgbClr val="374151"/>
                </a:solidFill>
                <a:effectLst/>
                <a:latin typeface="Söhne"/>
              </a:rPr>
              <a:t>Service-based Website: Airbnb (</a:t>
            </a:r>
            <a:r>
              <a:rPr lang="en-GB" b="0" i="0" u="sng" dirty="0">
                <a:solidFill>
                  <a:srgbClr val="374151"/>
                </a:solidFill>
                <a:effectLst/>
                <a:latin typeface="Söhne"/>
                <a:hlinkClick r:id="rId10"/>
              </a:rPr>
              <a:t>https://www.airbnb.com</a:t>
            </a:r>
            <a:r>
              <a:rPr lang="en-GB" b="0" i="0" dirty="0">
                <a:solidFill>
                  <a:srgbClr val="374151"/>
                </a:solidFill>
                <a:effectLst/>
                <a:latin typeface="Söhn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GB" b="1" i="0" dirty="0">
                <a:solidFill>
                  <a:srgbClr val="374151"/>
                </a:solidFill>
                <a:effectLst/>
                <a:latin typeface="Söhne"/>
              </a:rPr>
              <a:t>Website Key Features:</a:t>
            </a:r>
          </a:p>
          <a:p>
            <a:pPr algn="l">
              <a:buFont typeface="+mj-lt"/>
              <a:buAutoNum type="arabicPeriod"/>
            </a:pPr>
            <a:r>
              <a:rPr lang="en-GB" b="0" i="0" dirty="0">
                <a:solidFill>
                  <a:srgbClr val="374151"/>
                </a:solidFill>
                <a:effectLst/>
                <a:latin typeface="Söhne"/>
              </a:rPr>
              <a:t>Domains: A domain is the unique address that identifies a website on the internet (e.g., </a:t>
            </a:r>
            <a:r>
              <a:rPr lang="en-GB" b="0" i="0" u="sng" dirty="0">
                <a:solidFill>
                  <a:srgbClr val="374151"/>
                </a:solidFill>
                <a:effectLst/>
                <a:latin typeface="Söhne"/>
                <a:hlinkClick r:id="rId11"/>
              </a:rPr>
              <a:t>www.example.com</a:t>
            </a:r>
            <a:r>
              <a:rPr lang="en-GB" b="0" i="0" dirty="0">
                <a:solidFill>
                  <a:srgbClr val="374151"/>
                </a:solidFill>
                <a:effectLst/>
                <a:latin typeface="Söhne"/>
              </a:rPr>
              <a:t>). It is purchased from domain registrars and helps visitors access the website.</a:t>
            </a:r>
          </a:p>
          <a:p>
            <a:pPr algn="l">
              <a:buFont typeface="+mj-lt"/>
              <a:buAutoNum type="arabicPeriod"/>
            </a:pPr>
            <a:r>
              <a:rPr lang="en-GB" b="0" i="0" dirty="0">
                <a:solidFill>
                  <a:srgbClr val="374151"/>
                </a:solidFill>
                <a:effectLst/>
                <a:latin typeface="Söhne"/>
              </a:rPr>
              <a:t>Hosting: Web hosting refers to the service that allows a website to be stored and accessed on the internet. Websites are hosted on servers that make them available to users 24/7.</a:t>
            </a:r>
          </a:p>
          <a:p>
            <a:pPr algn="l">
              <a:buFont typeface="+mj-lt"/>
              <a:buAutoNum type="arabicPeriod"/>
            </a:pPr>
            <a:r>
              <a:rPr lang="en-GB" b="0" i="0" dirty="0">
                <a:solidFill>
                  <a:srgbClr val="374151"/>
                </a:solidFill>
                <a:effectLst/>
                <a:latin typeface="Söhne"/>
              </a:rPr>
              <a:t>Content: Content refers to the information, images, videos, and other elements presented on a website. It should be relevant, engaging, and aligned with the website's purpose and target audience.</a:t>
            </a:r>
          </a:p>
          <a:p>
            <a:pPr algn="l">
              <a:buFont typeface="+mj-lt"/>
              <a:buAutoNum type="arabicPeriod"/>
            </a:pPr>
            <a:r>
              <a:rPr lang="en-GB" b="0" i="0" dirty="0">
                <a:solidFill>
                  <a:srgbClr val="374151"/>
                </a:solidFill>
                <a:effectLst/>
                <a:latin typeface="Söhne"/>
              </a:rPr>
              <a:t>Target Audience: Websites are designed to cater to specific target audiences. Understanding the target audience helps in creating content, design, and functionality that meet their needs and expectations.</a:t>
            </a:r>
          </a:p>
          <a:p>
            <a:pPr algn="l">
              <a:buFont typeface="+mj-lt"/>
              <a:buAutoNum type="arabicPeriod"/>
            </a:pPr>
            <a:r>
              <a:rPr lang="en-GB" b="0" i="0" dirty="0">
                <a:solidFill>
                  <a:srgbClr val="374151"/>
                </a:solidFill>
                <a:effectLst/>
                <a:latin typeface="Söhne"/>
              </a:rPr>
              <a:t>Functionality: Functionality refers to the interactive features and capabilities of a website. It includes navigation menus, forms, search functionality, shopping carts, user registration, multimedia integration, and more.</a:t>
            </a:r>
          </a:p>
          <a:p>
            <a:pPr algn="l">
              <a:buFont typeface="+mj-lt"/>
              <a:buAutoNum type="arabicPeriod"/>
            </a:pPr>
            <a:r>
              <a:rPr lang="en-GB" b="0" i="0" dirty="0">
                <a:solidFill>
                  <a:srgbClr val="374151"/>
                </a:solidFill>
                <a:effectLst/>
                <a:latin typeface="Söhne"/>
              </a:rPr>
              <a:t>Cookies: Cookies are small files stored on a user's device by a website. They help track user preferences, enable personalised experiences, and gather analytics data. Websites should comply with applicable laws and regulations related to cookie usage.</a:t>
            </a:r>
          </a:p>
          <a:p>
            <a:pPr algn="l">
              <a:buFont typeface="+mj-lt"/>
              <a:buAutoNum type="arabicPeriod"/>
            </a:pPr>
            <a:r>
              <a:rPr lang="en-GB" b="0" i="0" dirty="0">
                <a:solidFill>
                  <a:srgbClr val="374151"/>
                </a:solidFill>
                <a:effectLst/>
                <a:latin typeface="Söhne"/>
              </a:rPr>
              <a:t>Legal Issues: Websites must adhere to legal requirements, including copyright laws, data protection regulations (such as GDPR), accessibility guidelines, and terms of service. Compliance with relevant laws and regulations helps protect users and maintain legal compliance.</a:t>
            </a:r>
          </a:p>
          <a:p>
            <a:pPr algn="l">
              <a:buFont typeface="+mj-lt"/>
              <a:buAutoNum type="arabicPeriod"/>
            </a:pPr>
            <a:r>
              <a:rPr lang="en-GB" b="0" i="0" dirty="0">
                <a:solidFill>
                  <a:srgbClr val="374151"/>
                </a:solidFill>
                <a:effectLst/>
                <a:latin typeface="Söhne"/>
              </a:rPr>
              <a:t>Security Issues: Website security is crucial to protect user data, prevent unauthorised access, and safeguard against cyber threats. Implementing measures such as SSL encryption, secure logins, regular software updates, and monitoring for vulnerabilities helps maintain a secure website.</a:t>
            </a:r>
          </a:p>
          <a:p>
            <a:pPr algn="l">
              <a:buFont typeface="+mj-lt"/>
              <a:buAutoNum type="arabicPeriod"/>
            </a:pPr>
            <a:r>
              <a:rPr lang="en-GB" b="0" i="0" dirty="0">
                <a:solidFill>
                  <a:srgbClr val="374151"/>
                </a:solidFill>
                <a:effectLst/>
                <a:latin typeface="Söhne"/>
              </a:rPr>
              <a:t>Accessibility: Websites should be accessible to all users, including those with disabilities. Adhering to accessibility guidelines (e.g., Web Content Accessibility Guidelines - WCAG) ensures that websites are usable by individuals with visual, auditory, motor, or cognitive impairments.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4</a:t>
            </a:fld>
            <a:endParaRPr lang="en-GB" dirty="0"/>
          </a:p>
        </p:txBody>
      </p:sp>
    </p:spTree>
    <p:extLst>
      <p:ext uri="{BB962C8B-B14F-4D97-AF65-F5344CB8AC3E}">
        <p14:creationId xmlns:p14="http://schemas.microsoft.com/office/powerpoint/2010/main" val="42502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algn="l" fontAlgn="base"/>
            <a:r>
              <a:rPr lang="en-GB" b="1" i="0" dirty="0">
                <a:solidFill>
                  <a:srgbClr val="000000"/>
                </a:solidFill>
                <a:effectLst/>
                <a:latin typeface="Assistant" pitchFamily="2" charset="-79"/>
                <a:cs typeface="Assistant" pitchFamily="2" charset="-79"/>
              </a:rPr>
              <a:t>1.2 </a:t>
            </a:r>
            <a:r>
              <a:rPr lang="en-GB" b="0" i="0" dirty="0">
                <a:solidFill>
                  <a:srgbClr val="000000"/>
                </a:solidFill>
                <a:effectLst/>
                <a:latin typeface="Assistant" pitchFamily="2" charset="-79"/>
                <a:cs typeface="Assistant" pitchFamily="2" charset="-79"/>
              </a:rPr>
              <a:t>Explain how and why different principles are used in the design of a website.</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Principles: Purpose, usability, typography, colours, white space, page layout, navigation, responsive web design.</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Technologies and tools: HTML, CSS, JavaScript, Web 2.0, FTP, validation tools, google analytics, search engine optimisation.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Q2. Explain two or more technologies and principles used in the design of a website (WDD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Answers to VLE quiz “Website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Purpose: The purpose of a website drives its design. Understanding the goals and objectives helps in creating a design that aligns with the intended purpose, whether it's to inform, sell products, provide services, or engage users.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Usability: Usability focuses on making the website intuitive and user-friendly. It involves organising content in a logical manner, ensuring easy navigation, and providing clear calls-to-action. Usability principles aim to enhance the overall user experience and make it easy for visitors to find what they need.</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Typography: Typography refers to the selection and arrangement of fonts on a website. Choosing appropriate fonts that are legible, visually appealing, and consistent with the brand's identity is essential. Proper typography enhances readability and reinforces the website's message.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Colours: Colour selection plays a vital role in website design. Colours evoke emotions and convey meaning. A harmonious colour scheme that aligns with the brand and enhances readability is crucial. Colours can also be used strategically to guide users' attention and create visual hierarchy.</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White Space: White space, also known as negative space, is the empty space between elements on a web page. It helps improve visual clarity, legibility, and overall user experience. Adequate white space allows content to breathe and makes the design feel less cluttered.</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Page Layout: Page layout involves arranging elements on a web page to create a balanced and visually appealing composition. Effective layout design ensures a clear hierarchy of information, emphasises important elements, and guides users' attention to key content.</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Navigation: Navigation is the system that helps users move between different pages and sections of a website. Clear and intuitive navigation ensures users can easily find information or complete desired actions. Consistent navigation across the website enhances usability and user satisfaction.</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Responsive Web Design: Responsive web design ensures that a website adapts and displays appropriately across different devices and screen sizes. It improves accessibility and user experience, allowing users to access and navigate the website seamlessly on desktops, tablets, and mobile devices.</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Answers to VLE quiz “Website Technologies”</a:t>
            </a: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HTML (Hypertext Markup Language): HTML is the foundational language of the web. It provides the structure and content of web pages, defining the elements and layout. HTML tags represent various components like headings, paragraphs, links, images, and forms.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CSS (Cascading Style Sheets): CSS is used to style the appearance of web pages. It controls the layout, colours, fonts, and other visual aspects. CSS separates the presentation from the structure, allowing designers to create consistent and visually appealing designs across multiple web pages.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JavaScript: JavaScript is a programming language that enables interactivity and dynamic functionality on a website. It allows for user interactions, form validations, animations, and the manipulation of webpage elements. JavaScript enhances the user experience and adds interactivity to web pages.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Web 2.0: Web 2.0 refers to a concept of interactive and collaborative websites that encourage user-generated content and participation. It includes features like social media integration, comment sections, forums, and interactive elements. Web 2.0 promotes user engagement and facilitates a sense of community on websites.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FTP (File Transfer Protocol): FTP is a protocol used to transfer files between a local computer and a web server. It allows designers to upload and manage website files and directories on a remote server. FTP ensures efficient file management during the website development process.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Validation Tools: Validation tools help ensure that web pages adhere to coding standards and best practices. They check HTML, CSS, and other code for errors, accessibility issues, and compatibility across different browsers. Validation tools help maintain code quality and improve website performance.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Google Analytics: Google Analytics is a powerful web analytics tool that provides insights into website traffic, user behaviour, conversions, and more. It helps website owners understand their audience, track performance, and make data-driven decisions to optimise the website's effectiveness.</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GB" sz="1800" dirty="0">
                <a:solidFill>
                  <a:srgbClr val="374151"/>
                </a:solidFill>
                <a:effectLst/>
                <a:latin typeface="Segoe UI" panose="020B0502040204020203" pitchFamily="34" charset="0"/>
                <a:ea typeface="Times New Roman" panose="02020603050405020304" pitchFamily="18" charset="0"/>
              </a:rPr>
              <a:t>Search Engine Optimisation (SEO): SEO techniques improve a website's visibility in search engine results. It involves optimising website content, metadata, keywords, and link structures to increase organic traffic and improve search engine rankings. SEO ensures that the website is easily discoverable and reaches the target audience effectively.</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5</a:t>
            </a:fld>
            <a:endParaRPr lang="en-GB" dirty="0"/>
          </a:p>
        </p:txBody>
      </p:sp>
    </p:spTree>
    <p:extLst>
      <p:ext uri="{BB962C8B-B14F-4D97-AF65-F5344CB8AC3E}">
        <p14:creationId xmlns:p14="http://schemas.microsoft.com/office/powerpoint/2010/main" val="400521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notes: inform the learners that they are going to be going through a process, as part of the DSP, to create a website.  This is in 4 stages and 4 subsequent assessments.  </a:t>
            </a:r>
          </a:p>
          <a:p>
            <a:endParaRPr lang="en-GB" dirty="0"/>
          </a:p>
          <a:p>
            <a:r>
              <a:rPr lang="en-GB" dirty="0"/>
              <a:t>We are now going to commence the first stage, design proposal</a:t>
            </a:r>
          </a:p>
        </p:txBody>
      </p:sp>
      <p:sp>
        <p:nvSpPr>
          <p:cNvPr id="4" name="Slide Number Placeholder 3"/>
          <p:cNvSpPr>
            <a:spLocks noGrp="1"/>
          </p:cNvSpPr>
          <p:nvPr>
            <p:ph type="sldNum" sz="quarter" idx="5"/>
          </p:nvPr>
        </p:nvSpPr>
        <p:spPr/>
        <p:txBody>
          <a:bodyPr/>
          <a:lstStyle/>
          <a:p>
            <a:fld id="{3136E8D2-CFE5-405B-8202-96311779AEA3}" type="slidenum">
              <a:rPr lang="en-GB" smtClean="0"/>
              <a:t>6</a:t>
            </a:fld>
            <a:endParaRPr lang="en-GB" dirty="0"/>
          </a:p>
        </p:txBody>
      </p:sp>
    </p:spTree>
    <p:extLst>
      <p:ext uri="{BB962C8B-B14F-4D97-AF65-F5344CB8AC3E}">
        <p14:creationId xmlns:p14="http://schemas.microsoft.com/office/powerpoint/2010/main" val="227613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a:t>
            </a:r>
          </a:p>
          <a:p>
            <a:pPr algn="l" fontAlgn="base"/>
            <a:r>
              <a:rPr lang="en-GB" b="1" i="0" dirty="0">
                <a:solidFill>
                  <a:srgbClr val="000000"/>
                </a:solidFill>
                <a:effectLst/>
                <a:latin typeface="Assistant" pitchFamily="2" charset="-79"/>
                <a:cs typeface="Assistant" pitchFamily="2" charset="-79"/>
              </a:rPr>
              <a:t>WDD </a:t>
            </a:r>
          </a:p>
          <a:p>
            <a:pPr algn="l" fontAlgn="base"/>
            <a:r>
              <a:rPr lang="en-GB" b="1" i="0" dirty="0">
                <a:solidFill>
                  <a:srgbClr val="000000"/>
                </a:solidFill>
                <a:effectLst/>
                <a:latin typeface="Assistant" pitchFamily="2" charset="-79"/>
                <a:cs typeface="Assistant" pitchFamily="2" charset="-79"/>
              </a:rPr>
              <a:t>2.1 </a:t>
            </a:r>
            <a:r>
              <a:rPr lang="en-GB" b="0" i="0" dirty="0">
                <a:solidFill>
                  <a:srgbClr val="000000"/>
                </a:solidFill>
                <a:effectLst/>
                <a:latin typeface="Assistant" pitchFamily="2" charset="-79"/>
                <a:cs typeface="Assistant" pitchFamily="2" charset="-79"/>
              </a:rPr>
              <a:t>Present a design proposal for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ssistant" pitchFamily="2" charset="-79"/>
                <a:cs typeface="Assistant" pitchFamily="2" charset="-79"/>
              </a:rPr>
              <a:t>Planning: importance of planning, ideas generation, mind maps, sketches, layout, storyboarding, mood boards, sitemap, file structure, navigation, content, colour, style, typography, time management, technical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Assistant" pitchFamily="2" charset="-79"/>
              <a:cs typeface="Assistant"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Assistant" pitchFamily="2" charset="-79"/>
                <a:cs typeface="Assistant" pitchFamily="2" charset="-79"/>
              </a:rPr>
              <a:t>DSP</a:t>
            </a:r>
          </a:p>
          <a:p>
            <a:pPr algn="l" fontAlgn="base">
              <a:buFont typeface="Arial" panose="020B0604020202020204" pitchFamily="34" charset="0"/>
              <a:buNone/>
            </a:pPr>
            <a:r>
              <a:rPr lang="en-GB" b="1" i="0" dirty="0">
                <a:solidFill>
                  <a:srgbClr val="000000"/>
                </a:solidFill>
                <a:effectLst/>
                <a:latin typeface="inherit"/>
                <a:cs typeface="Assistant" pitchFamily="2" charset="-79"/>
              </a:rPr>
              <a:t>1.1 </a:t>
            </a:r>
            <a:r>
              <a:rPr lang="en-GB" b="0" i="0" dirty="0">
                <a:solidFill>
                  <a:srgbClr val="000000"/>
                </a:solidFill>
                <a:effectLst/>
                <a:latin typeface="Assistant" pitchFamily="2" charset="-79"/>
                <a:cs typeface="Assistant" pitchFamily="2" charset="-79"/>
              </a:rPr>
              <a:t>Justify choice and scope for a digital skills project.</a:t>
            </a:r>
          </a:p>
          <a:p>
            <a:pPr algn="l" fontAlgn="base"/>
            <a:r>
              <a:rPr lang="en-GB" b="0" i="0" dirty="0">
                <a:solidFill>
                  <a:srgbClr val="000000"/>
                </a:solidFill>
                <a:effectLst/>
                <a:latin typeface="Assistant" pitchFamily="2" charset="-79"/>
                <a:cs typeface="Assistant" pitchFamily="2" charset="-79"/>
              </a:rPr>
              <a:t>Digital skills project, for example: promotional website, educational game, animation to raise awareness etc.</a:t>
            </a:r>
          </a:p>
          <a:p>
            <a:pPr algn="l" fontAlgn="base"/>
            <a:r>
              <a:rPr lang="en-GB" b="0" i="0" dirty="0">
                <a:solidFill>
                  <a:srgbClr val="000000"/>
                </a:solidFill>
                <a:effectLst/>
                <a:latin typeface="Assistant" pitchFamily="2" charset="-79"/>
                <a:cs typeface="Assistant" pitchFamily="2" charset="-79"/>
              </a:rPr>
              <a:t>Evidence may include witness statements, a personal log, notes of meetings, a video diary, blog/vlog.</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1.2 </a:t>
            </a:r>
            <a:r>
              <a:rPr lang="en-GB" b="0" i="0" dirty="0">
                <a:solidFill>
                  <a:srgbClr val="000000"/>
                </a:solidFill>
                <a:effectLst/>
                <a:latin typeface="Assistant" pitchFamily="2" charset="-79"/>
                <a:cs typeface="Assistant" pitchFamily="2" charset="-79"/>
              </a:rPr>
              <a:t>Identify project aims and the actions needed to achieve them.</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Aims may include: to improve teamwork, to raise fund for a charity, raise awareness, personal development, meeting client needs.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1.3 </a:t>
            </a:r>
            <a:r>
              <a:rPr lang="en-GB" b="0" i="0" dirty="0">
                <a:solidFill>
                  <a:srgbClr val="000000"/>
                </a:solidFill>
                <a:effectLst/>
                <a:latin typeface="Assistant" pitchFamily="2" charset="-79"/>
                <a:cs typeface="Assistant" pitchFamily="2" charset="-79"/>
              </a:rPr>
              <a:t>Outline skills needed to complete project.</a:t>
            </a:r>
          </a:p>
          <a:p>
            <a:pPr algn="l" fontAlgn="base">
              <a:buFont typeface="Arial" panose="020B0604020202020204" pitchFamily="34" charset="0"/>
              <a:buNone/>
            </a:pPr>
            <a:r>
              <a:rPr lang="en-GB" b="0" i="0" dirty="0">
                <a:solidFill>
                  <a:srgbClr val="000000"/>
                </a:solidFill>
                <a:effectLst/>
                <a:latin typeface="Assistant" pitchFamily="2" charset="-79"/>
                <a:cs typeface="Assistant" pitchFamily="2" charset="-79"/>
              </a:rPr>
              <a:t>Skills needed may include: improving technical skills, communication and interpersonal skills, organisational skills, the ability to motivate others, planning and scheduling, dealing with conflict/difficult situations, meeting with a client, leading a team.</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buFont typeface="Arial" panose="020B0604020202020204" pitchFamily="34" charset="0"/>
              <a:buNone/>
            </a:pPr>
            <a:r>
              <a:rPr lang="en-GB" b="1" i="0" dirty="0">
                <a:solidFill>
                  <a:srgbClr val="000000"/>
                </a:solidFill>
                <a:effectLst/>
                <a:latin typeface="inherit"/>
                <a:cs typeface="Assistant" pitchFamily="2" charset="-79"/>
              </a:rPr>
              <a:t>1.4 </a:t>
            </a:r>
            <a:r>
              <a:rPr lang="en-GB" b="0" i="0" dirty="0">
                <a:solidFill>
                  <a:srgbClr val="000000"/>
                </a:solidFill>
                <a:effectLst/>
                <a:latin typeface="Assistant" pitchFamily="2" charset="-79"/>
                <a:cs typeface="Assistant" pitchFamily="2" charset="-79"/>
              </a:rPr>
              <a:t>Plan how to meet agreed deadlines.</a:t>
            </a:r>
          </a:p>
          <a:p>
            <a:pPr algn="l" fontAlgn="base">
              <a:buFont typeface="Arial" panose="020B0604020202020204" pitchFamily="34" charset="0"/>
              <a:buNone/>
            </a:pPr>
            <a:endParaRPr lang="en-GB" b="0" i="0" dirty="0">
              <a:solidFill>
                <a:srgbClr val="000000"/>
              </a:solidFill>
              <a:effectLst/>
              <a:latin typeface="Assistant" pitchFamily="2" charset="-79"/>
              <a:cs typeface="Assistant" pitchFamily="2" charset="-79"/>
            </a:endParaRPr>
          </a:p>
          <a:p>
            <a:pPr algn="l" fontAlgn="base"/>
            <a:r>
              <a:rPr lang="en-GB" b="1" i="0" dirty="0">
                <a:solidFill>
                  <a:srgbClr val="000000"/>
                </a:solidFill>
                <a:effectLst/>
                <a:latin typeface="Assistant" pitchFamily="2" charset="-79"/>
                <a:cs typeface="Assistant" pitchFamily="2" charset="-79"/>
              </a:rPr>
              <a:t>3.1 </a:t>
            </a:r>
            <a:r>
              <a:rPr lang="en-GB" b="0" i="0" dirty="0">
                <a:solidFill>
                  <a:srgbClr val="000000"/>
                </a:solidFill>
                <a:effectLst/>
                <a:latin typeface="Assistant" pitchFamily="2" charset="-79"/>
                <a:cs typeface="Assistant" pitchFamily="2" charset="-79"/>
              </a:rPr>
              <a:t>Apply appropriate skills and knowledge to develop the project in line with project aims and plan.</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Evidence may include witness statements, a personal log, notes of meetings, a video diary, blog/vlog.</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Planning: mind maps, storyboards, site map/structure, navigation/user interaction, content/assets, design layouts, technical requirements, resources, prototypes, resources, time management, budget/costings.</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Development: creating content, importing resources, editing content/assets, authoring, alternative ideas, project management, saving files appropriately, exporting/publishing, keeping a production log, awareness of current legal and ethical issues, copyright legislation etc.</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Safe working practices: importance of health and safety, working safely with digital devices and equipment, maintaining a safe working environment.</a:t>
            </a:r>
          </a:p>
          <a:p>
            <a:pPr algn="l" fontAlgn="base">
              <a:buFont typeface="Arial" panose="020B0604020202020204" pitchFamily="34" charset="0"/>
              <a:buChar char="•"/>
            </a:pPr>
            <a:r>
              <a:rPr lang="en-GB" b="0" i="0" dirty="0">
                <a:solidFill>
                  <a:srgbClr val="000000"/>
                </a:solidFill>
                <a:effectLst/>
                <a:latin typeface="Assistant" pitchFamily="2" charset="-79"/>
                <a:cs typeface="Assistant" pitchFamily="2" charset="-79"/>
              </a:rPr>
              <a:t>Personal skills and knowledge may include: carrying out own roles, taking on and completing tasks, providing information, communicating with others, working as a team, supporting others, responding to problems, providing feedback to others).</a:t>
            </a:r>
          </a:p>
          <a:p>
            <a:br>
              <a:rPr lang="en-GB" dirty="0"/>
            </a:b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VLE Assessment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Source Sans Pro" panose="020B0503030403020204" pitchFamily="34" charset="0"/>
              </a:rPr>
              <a:t>Q3. Complete the "Design Proposal" below, to ensure you have identified, selected and planned for a digital skills project and designed a website for an audience and purpose (WDD 2.1 and DSP 1.1, 1.2, 1.3, 1.4,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3136E8D2-CFE5-405B-8202-96311779AEA3}" type="slidenum">
              <a:rPr lang="en-GB" smtClean="0"/>
              <a:t>7</a:t>
            </a:fld>
            <a:endParaRPr lang="en-GB" dirty="0"/>
          </a:p>
        </p:txBody>
      </p:sp>
    </p:spTree>
    <p:extLst>
      <p:ext uri="{BB962C8B-B14F-4D97-AF65-F5344CB8AC3E}">
        <p14:creationId xmlns:p14="http://schemas.microsoft.com/office/powerpoint/2010/main" val="255199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6E8D2-CFE5-405B-8202-96311779AE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25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of what stage you are on, stage 2.</a:t>
            </a:r>
          </a:p>
        </p:txBody>
      </p:sp>
      <p:sp>
        <p:nvSpPr>
          <p:cNvPr id="4" name="Slide Number Placeholder 3"/>
          <p:cNvSpPr>
            <a:spLocks noGrp="1"/>
          </p:cNvSpPr>
          <p:nvPr>
            <p:ph type="sldNum" sz="quarter" idx="5"/>
          </p:nvPr>
        </p:nvSpPr>
        <p:spPr/>
        <p:txBody>
          <a:bodyPr/>
          <a:lstStyle/>
          <a:p>
            <a:fld id="{3136E8D2-CFE5-405B-8202-96311779AEA3}" type="slidenum">
              <a:rPr lang="en-GB" smtClean="0"/>
              <a:t>9</a:t>
            </a:fld>
            <a:endParaRPr lang="en-GB" dirty="0"/>
          </a:p>
        </p:txBody>
      </p:sp>
    </p:spTree>
    <p:extLst>
      <p:ext uri="{BB962C8B-B14F-4D97-AF65-F5344CB8AC3E}">
        <p14:creationId xmlns:p14="http://schemas.microsoft.com/office/powerpoint/2010/main" val="214039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10E4-60F0-134A-9E5C-9D570CF6A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06540-F3F9-BC43-9A61-0CCA92A0D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2DBC4-2035-FE47-BF08-0BD6CB5452C8}"/>
              </a:ext>
            </a:extLst>
          </p:cNvPr>
          <p:cNvSpPr>
            <a:spLocks noGrp="1"/>
          </p:cNvSpPr>
          <p:nvPr>
            <p:ph type="dt" sz="half" idx="10"/>
          </p:nvPr>
        </p:nvSpPr>
        <p:spPr/>
        <p:txBody>
          <a:bodyPr/>
          <a:lstStyle/>
          <a:p>
            <a:fld id="{68D27C4F-BBDB-475D-9B50-C6E515DD5D14}" type="datetime1">
              <a:rPr lang="en-US" smtClean="0"/>
              <a:t>7/13/2023</a:t>
            </a:fld>
            <a:endParaRPr lang="en-US" dirty="0"/>
          </a:p>
        </p:txBody>
      </p:sp>
      <p:sp>
        <p:nvSpPr>
          <p:cNvPr id="5" name="Footer Placeholder 4">
            <a:extLst>
              <a:ext uri="{FF2B5EF4-FFF2-40B4-BE49-F238E27FC236}">
                <a16:creationId xmlns:a16="http://schemas.microsoft.com/office/drawing/2014/main" id="{875B8225-89F6-844F-9E43-F55955506B6A}"/>
              </a:ext>
            </a:extLst>
          </p:cNvPr>
          <p:cNvSpPr>
            <a:spLocks noGrp="1"/>
          </p:cNvSpPr>
          <p:nvPr>
            <p:ph type="ftr" sz="quarter" idx="11"/>
          </p:nvPr>
        </p:nvSpPr>
        <p:spPr/>
        <p:txBody>
          <a:bodyPr/>
          <a:lstStyle>
            <a:lvl1pPr>
              <a:defRPr b="1">
                <a:solidFill>
                  <a:schemeClr val="bg1"/>
                </a:solidFill>
              </a:defRPr>
            </a:lvl1pPr>
          </a:lstStyle>
          <a:p>
            <a:r>
              <a:rPr lang="en-GB" dirty="0"/>
              <a:t>Unit 007 Developing Digital Career Skills </a:t>
            </a:r>
            <a:endParaRPr lang="en-US" dirty="0"/>
          </a:p>
        </p:txBody>
      </p:sp>
      <p:sp>
        <p:nvSpPr>
          <p:cNvPr id="6" name="Slide Number Placeholder 5">
            <a:extLst>
              <a:ext uri="{FF2B5EF4-FFF2-40B4-BE49-F238E27FC236}">
                <a16:creationId xmlns:a16="http://schemas.microsoft.com/office/drawing/2014/main" id="{D37FB93F-D8F3-2942-B946-5CAAAAECFE90}"/>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137277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BD75-1239-B94B-AEC0-F598288A56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E9A73E-7AC6-684F-9251-A531CB2B56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65B10-786A-EA4A-B93D-6BEB301EBFC5}"/>
              </a:ext>
            </a:extLst>
          </p:cNvPr>
          <p:cNvSpPr>
            <a:spLocks noGrp="1"/>
          </p:cNvSpPr>
          <p:nvPr>
            <p:ph type="dt" sz="half" idx="10"/>
          </p:nvPr>
        </p:nvSpPr>
        <p:spPr/>
        <p:txBody>
          <a:bodyPr/>
          <a:lstStyle/>
          <a:p>
            <a:fld id="{B16B9428-5602-4114-93CA-CB257C791CD7}" type="datetime1">
              <a:rPr lang="en-US" smtClean="0"/>
              <a:t>7/13/2023</a:t>
            </a:fld>
            <a:endParaRPr lang="en-US" dirty="0"/>
          </a:p>
        </p:txBody>
      </p:sp>
      <p:sp>
        <p:nvSpPr>
          <p:cNvPr id="5" name="Footer Placeholder 4">
            <a:extLst>
              <a:ext uri="{FF2B5EF4-FFF2-40B4-BE49-F238E27FC236}">
                <a16:creationId xmlns:a16="http://schemas.microsoft.com/office/drawing/2014/main" id="{6A700BFE-902F-114D-92F2-5E6A99B4A95E}"/>
              </a:ext>
            </a:extLst>
          </p:cNvPr>
          <p:cNvSpPr>
            <a:spLocks noGrp="1"/>
          </p:cNvSpPr>
          <p:nvPr>
            <p:ph type="ftr" sz="quarter" idx="11"/>
          </p:nvPr>
        </p:nvSpPr>
        <p:spPr/>
        <p:txBody>
          <a:bodyPr/>
          <a:lstStyle/>
          <a:p>
            <a:r>
              <a:rPr lang="en-GB" dirty="0"/>
              <a:t>Unit 007 Developing Digital Career Skills </a:t>
            </a:r>
            <a:endParaRPr lang="en-US" dirty="0"/>
          </a:p>
        </p:txBody>
      </p:sp>
      <p:sp>
        <p:nvSpPr>
          <p:cNvPr id="6" name="Slide Number Placeholder 5">
            <a:extLst>
              <a:ext uri="{FF2B5EF4-FFF2-40B4-BE49-F238E27FC236}">
                <a16:creationId xmlns:a16="http://schemas.microsoft.com/office/drawing/2014/main" id="{4AB04195-D55B-7347-91BC-78CC93A9E1CA}"/>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346097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57351-B588-B242-96DA-6EF9C1F3CC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14104-8434-1E46-AE0C-92E38B7E59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6594A-AE9D-5B4B-8054-E884C41638C8}"/>
              </a:ext>
            </a:extLst>
          </p:cNvPr>
          <p:cNvSpPr>
            <a:spLocks noGrp="1"/>
          </p:cNvSpPr>
          <p:nvPr>
            <p:ph type="dt" sz="half" idx="10"/>
          </p:nvPr>
        </p:nvSpPr>
        <p:spPr/>
        <p:txBody>
          <a:bodyPr/>
          <a:lstStyle/>
          <a:p>
            <a:fld id="{B54E704E-0C57-46AA-96BF-C145B07C2938}" type="datetime1">
              <a:rPr lang="en-US" smtClean="0"/>
              <a:t>7/13/2023</a:t>
            </a:fld>
            <a:endParaRPr lang="en-US" dirty="0"/>
          </a:p>
        </p:txBody>
      </p:sp>
      <p:sp>
        <p:nvSpPr>
          <p:cNvPr id="5" name="Footer Placeholder 4">
            <a:extLst>
              <a:ext uri="{FF2B5EF4-FFF2-40B4-BE49-F238E27FC236}">
                <a16:creationId xmlns:a16="http://schemas.microsoft.com/office/drawing/2014/main" id="{4F837AFC-F111-5643-8149-D95DAA2012F8}"/>
              </a:ext>
            </a:extLst>
          </p:cNvPr>
          <p:cNvSpPr>
            <a:spLocks noGrp="1"/>
          </p:cNvSpPr>
          <p:nvPr>
            <p:ph type="ftr" sz="quarter" idx="11"/>
          </p:nvPr>
        </p:nvSpPr>
        <p:spPr/>
        <p:txBody>
          <a:bodyPr/>
          <a:lstStyle/>
          <a:p>
            <a:r>
              <a:rPr lang="en-GB" dirty="0"/>
              <a:t>Unit 007 Developing Digital Career Skills </a:t>
            </a:r>
            <a:endParaRPr lang="en-US" dirty="0"/>
          </a:p>
        </p:txBody>
      </p:sp>
      <p:sp>
        <p:nvSpPr>
          <p:cNvPr id="6" name="Slide Number Placeholder 5">
            <a:extLst>
              <a:ext uri="{FF2B5EF4-FFF2-40B4-BE49-F238E27FC236}">
                <a16:creationId xmlns:a16="http://schemas.microsoft.com/office/drawing/2014/main" id="{ED09FA04-1A61-304B-BAB3-2AD04EC9C0ED}"/>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5640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DA0D-657B-4844-BDE0-228AC16F91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5868C-307C-734A-A863-267FD3A9B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8730-0D39-6447-A386-6E5DE766A732}"/>
              </a:ext>
            </a:extLst>
          </p:cNvPr>
          <p:cNvSpPr>
            <a:spLocks noGrp="1"/>
          </p:cNvSpPr>
          <p:nvPr>
            <p:ph type="dt" sz="half" idx="10"/>
          </p:nvPr>
        </p:nvSpPr>
        <p:spPr/>
        <p:txBody>
          <a:bodyPr/>
          <a:lstStyle/>
          <a:p>
            <a:fld id="{360AFA3A-E8B2-4311-A8BF-96E409FF66E2}" type="datetime1">
              <a:rPr lang="en-US" smtClean="0"/>
              <a:t>7/13/2023</a:t>
            </a:fld>
            <a:endParaRPr lang="en-US" dirty="0"/>
          </a:p>
        </p:txBody>
      </p:sp>
      <p:sp>
        <p:nvSpPr>
          <p:cNvPr id="5" name="Footer Placeholder 4">
            <a:extLst>
              <a:ext uri="{FF2B5EF4-FFF2-40B4-BE49-F238E27FC236}">
                <a16:creationId xmlns:a16="http://schemas.microsoft.com/office/drawing/2014/main" id="{24695BDC-DFAC-FE4C-B630-280A7CE7D55F}"/>
              </a:ext>
            </a:extLst>
          </p:cNvPr>
          <p:cNvSpPr>
            <a:spLocks noGrp="1"/>
          </p:cNvSpPr>
          <p:nvPr>
            <p:ph type="ftr" sz="quarter" idx="11"/>
          </p:nvPr>
        </p:nvSpPr>
        <p:spPr/>
        <p:txBody>
          <a:bodyPr/>
          <a:lstStyle>
            <a:lvl1pPr>
              <a:defRPr b="1">
                <a:solidFill>
                  <a:schemeClr val="bg1"/>
                </a:solidFill>
              </a:defRPr>
            </a:lvl1pPr>
          </a:lstStyle>
          <a:p>
            <a:r>
              <a:rPr lang="en-GB" dirty="0"/>
              <a:t>Unit 007 Developing Digital Career Skills </a:t>
            </a:r>
            <a:endParaRPr lang="en-US" dirty="0"/>
          </a:p>
        </p:txBody>
      </p:sp>
      <p:sp>
        <p:nvSpPr>
          <p:cNvPr id="6" name="Slide Number Placeholder 5">
            <a:extLst>
              <a:ext uri="{FF2B5EF4-FFF2-40B4-BE49-F238E27FC236}">
                <a16:creationId xmlns:a16="http://schemas.microsoft.com/office/drawing/2014/main" id="{F602BB3B-B989-F942-8DCF-D259A4E038FF}"/>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263456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BB59-9E6A-1C49-A5F5-2B8D85E08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F0C226-E045-434A-BF12-E66CAD6D3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2B2BF-E55F-5A48-A5BF-AC28ECE3FD06}"/>
              </a:ext>
            </a:extLst>
          </p:cNvPr>
          <p:cNvSpPr>
            <a:spLocks noGrp="1"/>
          </p:cNvSpPr>
          <p:nvPr>
            <p:ph type="dt" sz="half" idx="10"/>
          </p:nvPr>
        </p:nvSpPr>
        <p:spPr/>
        <p:txBody>
          <a:bodyPr/>
          <a:lstStyle/>
          <a:p>
            <a:fld id="{4318F664-E89A-45EC-B342-FBFC2D06D19B}" type="datetime1">
              <a:rPr lang="en-US" smtClean="0"/>
              <a:t>7/13/2023</a:t>
            </a:fld>
            <a:endParaRPr lang="en-US" dirty="0"/>
          </a:p>
        </p:txBody>
      </p:sp>
      <p:sp>
        <p:nvSpPr>
          <p:cNvPr id="5" name="Footer Placeholder 4">
            <a:extLst>
              <a:ext uri="{FF2B5EF4-FFF2-40B4-BE49-F238E27FC236}">
                <a16:creationId xmlns:a16="http://schemas.microsoft.com/office/drawing/2014/main" id="{264ECA72-DCB6-2547-8824-62C134391240}"/>
              </a:ext>
            </a:extLst>
          </p:cNvPr>
          <p:cNvSpPr>
            <a:spLocks noGrp="1"/>
          </p:cNvSpPr>
          <p:nvPr>
            <p:ph type="ftr" sz="quarter" idx="11"/>
          </p:nvPr>
        </p:nvSpPr>
        <p:spPr/>
        <p:txBody>
          <a:bodyPr/>
          <a:lstStyle>
            <a:lvl1pPr>
              <a:defRPr b="1">
                <a:solidFill>
                  <a:schemeClr val="bg1"/>
                </a:solidFill>
              </a:defRPr>
            </a:lvl1pPr>
          </a:lstStyle>
          <a:p>
            <a:r>
              <a:rPr lang="en-GB" dirty="0"/>
              <a:t>Unit 007 Developing Digital Career Skills </a:t>
            </a:r>
            <a:endParaRPr lang="en-US" dirty="0"/>
          </a:p>
        </p:txBody>
      </p:sp>
      <p:sp>
        <p:nvSpPr>
          <p:cNvPr id="6" name="Slide Number Placeholder 5">
            <a:extLst>
              <a:ext uri="{FF2B5EF4-FFF2-40B4-BE49-F238E27FC236}">
                <a16:creationId xmlns:a16="http://schemas.microsoft.com/office/drawing/2014/main" id="{76815BE0-AC18-1B4F-911D-C74EC0BCEF62}"/>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152560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63FD-97E8-DD41-9EC8-D8282BF6B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956A8-21B3-8644-9A6B-92EE198EE1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25FACF-B60D-AB47-9A23-AD0572A7F3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70E80-970B-2144-9AFA-C3E2CF5CF305}"/>
              </a:ext>
            </a:extLst>
          </p:cNvPr>
          <p:cNvSpPr>
            <a:spLocks noGrp="1"/>
          </p:cNvSpPr>
          <p:nvPr>
            <p:ph type="dt" sz="half" idx="10"/>
          </p:nvPr>
        </p:nvSpPr>
        <p:spPr/>
        <p:txBody>
          <a:bodyPr/>
          <a:lstStyle/>
          <a:p>
            <a:fld id="{50C7710A-A71E-4AF8-9E69-C2F6469AF1B6}" type="datetime1">
              <a:rPr lang="en-US" smtClean="0"/>
              <a:t>7/13/2023</a:t>
            </a:fld>
            <a:endParaRPr lang="en-US" dirty="0"/>
          </a:p>
        </p:txBody>
      </p:sp>
      <p:sp>
        <p:nvSpPr>
          <p:cNvPr id="6" name="Footer Placeholder 5">
            <a:extLst>
              <a:ext uri="{FF2B5EF4-FFF2-40B4-BE49-F238E27FC236}">
                <a16:creationId xmlns:a16="http://schemas.microsoft.com/office/drawing/2014/main" id="{3F9ED663-C4D9-FC48-93A3-39667AC225C4}"/>
              </a:ext>
            </a:extLst>
          </p:cNvPr>
          <p:cNvSpPr>
            <a:spLocks noGrp="1"/>
          </p:cNvSpPr>
          <p:nvPr>
            <p:ph type="ftr" sz="quarter" idx="11"/>
          </p:nvPr>
        </p:nvSpPr>
        <p:spPr/>
        <p:txBody>
          <a:bodyPr/>
          <a:lstStyle/>
          <a:p>
            <a:r>
              <a:rPr lang="en-GB" dirty="0"/>
              <a:t>Unit 007 Developing Digital Career Skills </a:t>
            </a:r>
            <a:endParaRPr lang="en-US" dirty="0"/>
          </a:p>
        </p:txBody>
      </p:sp>
      <p:sp>
        <p:nvSpPr>
          <p:cNvPr id="7" name="Slide Number Placeholder 6">
            <a:extLst>
              <a:ext uri="{FF2B5EF4-FFF2-40B4-BE49-F238E27FC236}">
                <a16:creationId xmlns:a16="http://schemas.microsoft.com/office/drawing/2014/main" id="{5AC14C57-E80E-2F44-919C-36A044D12BF5}"/>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44599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2B65-A754-A74A-B715-BAF94BBF6B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4FBC4C-4FF2-C742-BBFC-44AC2C67E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8E486-FFC8-4245-9C91-17F9BF054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80596-14A9-794F-991B-709B291D9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B09C5B-F980-8C47-B1ED-CA5F624BC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879556-44FA-7148-B8D8-1ACCBC93DDAC}"/>
              </a:ext>
            </a:extLst>
          </p:cNvPr>
          <p:cNvSpPr>
            <a:spLocks noGrp="1"/>
          </p:cNvSpPr>
          <p:nvPr>
            <p:ph type="dt" sz="half" idx="10"/>
          </p:nvPr>
        </p:nvSpPr>
        <p:spPr/>
        <p:txBody>
          <a:bodyPr/>
          <a:lstStyle/>
          <a:p>
            <a:fld id="{568B8143-57FB-4366-8FE5-D09E0D072E22}" type="datetime1">
              <a:rPr lang="en-US" smtClean="0"/>
              <a:t>7/13/2023</a:t>
            </a:fld>
            <a:endParaRPr lang="en-US" dirty="0"/>
          </a:p>
        </p:txBody>
      </p:sp>
      <p:sp>
        <p:nvSpPr>
          <p:cNvPr id="8" name="Footer Placeholder 7">
            <a:extLst>
              <a:ext uri="{FF2B5EF4-FFF2-40B4-BE49-F238E27FC236}">
                <a16:creationId xmlns:a16="http://schemas.microsoft.com/office/drawing/2014/main" id="{436034BF-D8E0-8349-AB1D-A8935BE121D1}"/>
              </a:ext>
            </a:extLst>
          </p:cNvPr>
          <p:cNvSpPr>
            <a:spLocks noGrp="1"/>
          </p:cNvSpPr>
          <p:nvPr>
            <p:ph type="ftr" sz="quarter" idx="11"/>
          </p:nvPr>
        </p:nvSpPr>
        <p:spPr/>
        <p:txBody>
          <a:bodyPr/>
          <a:lstStyle/>
          <a:p>
            <a:r>
              <a:rPr lang="en-GB" dirty="0"/>
              <a:t>Unit 007 Developing Digital Career Skills </a:t>
            </a:r>
            <a:endParaRPr lang="en-US" dirty="0"/>
          </a:p>
        </p:txBody>
      </p:sp>
      <p:sp>
        <p:nvSpPr>
          <p:cNvPr id="9" name="Slide Number Placeholder 8">
            <a:extLst>
              <a:ext uri="{FF2B5EF4-FFF2-40B4-BE49-F238E27FC236}">
                <a16:creationId xmlns:a16="http://schemas.microsoft.com/office/drawing/2014/main" id="{29F7DBAD-DFD5-154C-BEBF-913B940C7C89}"/>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305157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A8CA-04E5-2E48-B468-0DA9E93592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330E4-A479-674C-A7EC-C4D96CD1CE57}"/>
              </a:ext>
            </a:extLst>
          </p:cNvPr>
          <p:cNvSpPr>
            <a:spLocks noGrp="1"/>
          </p:cNvSpPr>
          <p:nvPr>
            <p:ph type="dt" sz="half" idx="10"/>
          </p:nvPr>
        </p:nvSpPr>
        <p:spPr/>
        <p:txBody>
          <a:bodyPr/>
          <a:lstStyle/>
          <a:p>
            <a:fld id="{51B43239-BEAC-4BCB-A45D-3244A5FAE69A}" type="datetime1">
              <a:rPr lang="en-US" smtClean="0"/>
              <a:t>7/13/2023</a:t>
            </a:fld>
            <a:endParaRPr lang="en-US" dirty="0"/>
          </a:p>
        </p:txBody>
      </p:sp>
      <p:sp>
        <p:nvSpPr>
          <p:cNvPr id="4" name="Footer Placeholder 3">
            <a:extLst>
              <a:ext uri="{FF2B5EF4-FFF2-40B4-BE49-F238E27FC236}">
                <a16:creationId xmlns:a16="http://schemas.microsoft.com/office/drawing/2014/main" id="{29DA1AA5-D98D-9540-8EBA-34A6AB32B2C1}"/>
              </a:ext>
            </a:extLst>
          </p:cNvPr>
          <p:cNvSpPr>
            <a:spLocks noGrp="1"/>
          </p:cNvSpPr>
          <p:nvPr>
            <p:ph type="ftr" sz="quarter" idx="11"/>
          </p:nvPr>
        </p:nvSpPr>
        <p:spPr/>
        <p:txBody>
          <a:bodyPr/>
          <a:lstStyle/>
          <a:p>
            <a:r>
              <a:rPr lang="en-GB" dirty="0"/>
              <a:t>Unit 007 Developing Digital Career Skills </a:t>
            </a:r>
            <a:endParaRPr lang="en-US" dirty="0"/>
          </a:p>
        </p:txBody>
      </p:sp>
      <p:sp>
        <p:nvSpPr>
          <p:cNvPr id="5" name="Slide Number Placeholder 4">
            <a:extLst>
              <a:ext uri="{FF2B5EF4-FFF2-40B4-BE49-F238E27FC236}">
                <a16:creationId xmlns:a16="http://schemas.microsoft.com/office/drawing/2014/main" id="{AB50E7FD-CBE5-2646-A1BD-6BDDD19BF8A7}"/>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352579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12A90-54A2-A042-BBD7-6B90A864C229}"/>
              </a:ext>
            </a:extLst>
          </p:cNvPr>
          <p:cNvSpPr>
            <a:spLocks noGrp="1"/>
          </p:cNvSpPr>
          <p:nvPr>
            <p:ph type="dt" sz="half" idx="10"/>
          </p:nvPr>
        </p:nvSpPr>
        <p:spPr/>
        <p:txBody>
          <a:bodyPr/>
          <a:lstStyle/>
          <a:p>
            <a:fld id="{8C445A65-05E5-49F7-AFF9-B68CE2EB398F}" type="datetime1">
              <a:rPr lang="en-US" smtClean="0"/>
              <a:t>7/13/2023</a:t>
            </a:fld>
            <a:endParaRPr lang="en-US" dirty="0"/>
          </a:p>
        </p:txBody>
      </p:sp>
      <p:sp>
        <p:nvSpPr>
          <p:cNvPr id="3" name="Footer Placeholder 2">
            <a:extLst>
              <a:ext uri="{FF2B5EF4-FFF2-40B4-BE49-F238E27FC236}">
                <a16:creationId xmlns:a16="http://schemas.microsoft.com/office/drawing/2014/main" id="{BE223A8B-03C2-A141-AA7E-BA914D42376A}"/>
              </a:ext>
            </a:extLst>
          </p:cNvPr>
          <p:cNvSpPr>
            <a:spLocks noGrp="1"/>
          </p:cNvSpPr>
          <p:nvPr>
            <p:ph type="ftr" sz="quarter" idx="11"/>
          </p:nvPr>
        </p:nvSpPr>
        <p:spPr/>
        <p:txBody>
          <a:bodyPr/>
          <a:lstStyle/>
          <a:p>
            <a:r>
              <a:rPr lang="en-GB" dirty="0"/>
              <a:t>Unit 007 Developing Digital Career Skills </a:t>
            </a:r>
            <a:endParaRPr lang="en-US" dirty="0"/>
          </a:p>
        </p:txBody>
      </p:sp>
      <p:sp>
        <p:nvSpPr>
          <p:cNvPr id="4" name="Slide Number Placeholder 3">
            <a:extLst>
              <a:ext uri="{FF2B5EF4-FFF2-40B4-BE49-F238E27FC236}">
                <a16:creationId xmlns:a16="http://schemas.microsoft.com/office/drawing/2014/main" id="{F35599BE-A57B-D649-B36B-DB903E0E676B}"/>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236212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DB41-77D9-5E48-B633-ADDFB4D25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E7BD0-EC71-744A-BA83-2778E524B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5B7C6-9E29-3346-AA0E-E58705BAB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7A748-C7C7-9D46-B27F-EA5C97579A63}"/>
              </a:ext>
            </a:extLst>
          </p:cNvPr>
          <p:cNvSpPr>
            <a:spLocks noGrp="1"/>
          </p:cNvSpPr>
          <p:nvPr>
            <p:ph type="dt" sz="half" idx="10"/>
          </p:nvPr>
        </p:nvSpPr>
        <p:spPr/>
        <p:txBody>
          <a:bodyPr/>
          <a:lstStyle/>
          <a:p>
            <a:fld id="{844E45E5-9372-4E06-AC23-29533D01BDD4}" type="datetime1">
              <a:rPr lang="en-US" smtClean="0"/>
              <a:t>7/13/2023</a:t>
            </a:fld>
            <a:endParaRPr lang="en-US" dirty="0"/>
          </a:p>
        </p:txBody>
      </p:sp>
      <p:sp>
        <p:nvSpPr>
          <p:cNvPr id="6" name="Footer Placeholder 5">
            <a:extLst>
              <a:ext uri="{FF2B5EF4-FFF2-40B4-BE49-F238E27FC236}">
                <a16:creationId xmlns:a16="http://schemas.microsoft.com/office/drawing/2014/main" id="{62DA66B5-800D-C74B-9272-F7BAFA5E37B1}"/>
              </a:ext>
            </a:extLst>
          </p:cNvPr>
          <p:cNvSpPr>
            <a:spLocks noGrp="1"/>
          </p:cNvSpPr>
          <p:nvPr>
            <p:ph type="ftr" sz="quarter" idx="11"/>
          </p:nvPr>
        </p:nvSpPr>
        <p:spPr/>
        <p:txBody>
          <a:bodyPr/>
          <a:lstStyle/>
          <a:p>
            <a:r>
              <a:rPr lang="en-GB" dirty="0"/>
              <a:t>Unit 007 Developing Digital Career Skills </a:t>
            </a:r>
            <a:endParaRPr lang="en-US" dirty="0"/>
          </a:p>
        </p:txBody>
      </p:sp>
      <p:sp>
        <p:nvSpPr>
          <p:cNvPr id="7" name="Slide Number Placeholder 6">
            <a:extLst>
              <a:ext uri="{FF2B5EF4-FFF2-40B4-BE49-F238E27FC236}">
                <a16:creationId xmlns:a16="http://schemas.microsoft.com/office/drawing/2014/main" id="{0A7347E2-0BE7-DB4D-8EEB-974EDCB1637E}"/>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7582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CDAB-6E2F-6444-887E-E0B5496CF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BF657-A571-DC4B-A147-65DD954DE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6599850-211C-184E-93C1-F272ACD0B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BC068-38B0-8141-B9CA-CA2F6E717C12}"/>
              </a:ext>
            </a:extLst>
          </p:cNvPr>
          <p:cNvSpPr>
            <a:spLocks noGrp="1"/>
          </p:cNvSpPr>
          <p:nvPr>
            <p:ph type="dt" sz="half" idx="10"/>
          </p:nvPr>
        </p:nvSpPr>
        <p:spPr/>
        <p:txBody>
          <a:bodyPr/>
          <a:lstStyle/>
          <a:p>
            <a:fld id="{EC5279B7-87A7-42E8-A85C-28C0F96F3605}" type="datetime1">
              <a:rPr lang="en-US" smtClean="0"/>
              <a:t>7/13/2023</a:t>
            </a:fld>
            <a:endParaRPr lang="en-US" dirty="0"/>
          </a:p>
        </p:txBody>
      </p:sp>
      <p:sp>
        <p:nvSpPr>
          <p:cNvPr id="6" name="Footer Placeholder 5">
            <a:extLst>
              <a:ext uri="{FF2B5EF4-FFF2-40B4-BE49-F238E27FC236}">
                <a16:creationId xmlns:a16="http://schemas.microsoft.com/office/drawing/2014/main" id="{92EAB84A-FD16-6E45-AAFF-974BC01DF236}"/>
              </a:ext>
            </a:extLst>
          </p:cNvPr>
          <p:cNvSpPr>
            <a:spLocks noGrp="1"/>
          </p:cNvSpPr>
          <p:nvPr>
            <p:ph type="ftr" sz="quarter" idx="11"/>
          </p:nvPr>
        </p:nvSpPr>
        <p:spPr/>
        <p:txBody>
          <a:bodyPr/>
          <a:lstStyle/>
          <a:p>
            <a:r>
              <a:rPr lang="en-GB" dirty="0"/>
              <a:t>Unit 007 Developing Digital Career Skills </a:t>
            </a:r>
            <a:endParaRPr lang="en-US" dirty="0"/>
          </a:p>
        </p:txBody>
      </p:sp>
      <p:sp>
        <p:nvSpPr>
          <p:cNvPr id="7" name="Slide Number Placeholder 6">
            <a:extLst>
              <a:ext uri="{FF2B5EF4-FFF2-40B4-BE49-F238E27FC236}">
                <a16:creationId xmlns:a16="http://schemas.microsoft.com/office/drawing/2014/main" id="{2B953752-7CCB-B240-BBF8-4628DB23CCD8}"/>
              </a:ext>
            </a:extLst>
          </p:cNvPr>
          <p:cNvSpPr>
            <a:spLocks noGrp="1"/>
          </p:cNvSpPr>
          <p:nvPr>
            <p:ph type="sldNum" sz="quarter" idx="12"/>
          </p:nvPr>
        </p:nvSpPr>
        <p:spPr/>
        <p:txBody>
          <a:bodyPr/>
          <a:lstStyle/>
          <a:p>
            <a:fld id="{C1EBB54E-04D3-D949-88C6-59CBF8A51EB0}" type="slidenum">
              <a:rPr lang="en-US" smtClean="0"/>
              <a:t>‹#›</a:t>
            </a:fld>
            <a:endParaRPr lang="en-US" dirty="0"/>
          </a:p>
        </p:txBody>
      </p:sp>
    </p:spTree>
    <p:extLst>
      <p:ext uri="{BB962C8B-B14F-4D97-AF65-F5344CB8AC3E}">
        <p14:creationId xmlns:p14="http://schemas.microsoft.com/office/powerpoint/2010/main" val="22369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1AD0C-CB95-8742-A276-0EA2DE84AB80}"/>
              </a:ext>
            </a:extLst>
          </p:cNvPr>
          <p:cNvSpPr/>
          <p:nvPr/>
        </p:nvSpPr>
        <p:spPr>
          <a:xfrm>
            <a:off x="-34991" y="6356350"/>
            <a:ext cx="2449800" cy="513841"/>
          </a:xfrm>
          <a:prstGeom prst="rect">
            <a:avLst/>
          </a:prstGeom>
          <a:solidFill>
            <a:srgbClr val="96C36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623AFD-7212-6440-A180-5EAF0006CD78}"/>
              </a:ext>
            </a:extLst>
          </p:cNvPr>
          <p:cNvSpPr/>
          <p:nvPr/>
        </p:nvSpPr>
        <p:spPr>
          <a:xfrm>
            <a:off x="2414809" y="6356350"/>
            <a:ext cx="2449800" cy="513841"/>
          </a:xfrm>
          <a:prstGeom prst="rect">
            <a:avLst/>
          </a:prstGeom>
          <a:solidFill>
            <a:srgbClr val="F0AB4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68DC23-5E1B-A44A-8228-4B84D6EC314F}"/>
              </a:ext>
            </a:extLst>
          </p:cNvPr>
          <p:cNvSpPr/>
          <p:nvPr/>
        </p:nvSpPr>
        <p:spPr>
          <a:xfrm>
            <a:off x="4860491" y="6356350"/>
            <a:ext cx="2449800" cy="513841"/>
          </a:xfrm>
          <a:prstGeom prst="rect">
            <a:avLst/>
          </a:prstGeom>
          <a:solidFill>
            <a:srgbClr val="0082B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C3A5D7-9CB7-9E45-8B5C-4D143D71E301}"/>
              </a:ext>
            </a:extLst>
          </p:cNvPr>
          <p:cNvSpPr/>
          <p:nvPr/>
        </p:nvSpPr>
        <p:spPr>
          <a:xfrm>
            <a:off x="7312840" y="6356350"/>
            <a:ext cx="2449800" cy="513841"/>
          </a:xfrm>
          <a:prstGeom prst="rect">
            <a:avLst/>
          </a:prstGeom>
          <a:solidFill>
            <a:srgbClr val="6B539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1534120-2E70-954B-85AC-67B4DA1ACD07}"/>
              </a:ext>
            </a:extLst>
          </p:cNvPr>
          <p:cNvSpPr/>
          <p:nvPr/>
        </p:nvSpPr>
        <p:spPr>
          <a:xfrm>
            <a:off x="9766585" y="6356350"/>
            <a:ext cx="2449800" cy="513841"/>
          </a:xfrm>
          <a:prstGeom prst="rect">
            <a:avLst/>
          </a:prstGeom>
          <a:solidFill>
            <a:srgbClr val="DF32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B1ED08C-24B7-6F4C-9BBD-6E52F9A6B7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CE658486-A49A-F840-9DBF-18349FC09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Body</a:t>
            </a:r>
          </a:p>
        </p:txBody>
      </p:sp>
      <p:sp>
        <p:nvSpPr>
          <p:cNvPr id="4" name="Date Placeholder 3">
            <a:extLst>
              <a:ext uri="{FF2B5EF4-FFF2-40B4-BE49-F238E27FC236}">
                <a16:creationId xmlns:a16="http://schemas.microsoft.com/office/drawing/2014/main" id="{AD6FCFE1-9C1A-F648-AA08-718FAB1E8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BDC92-2EBF-4232-BBBC-BB2C7623091C}" type="datetime1">
              <a:rPr lang="en-US" smtClean="0"/>
              <a:t>7/13/2023</a:t>
            </a:fld>
            <a:endParaRPr lang="en-US" dirty="0"/>
          </a:p>
        </p:txBody>
      </p:sp>
      <p:sp>
        <p:nvSpPr>
          <p:cNvPr id="5" name="Footer Placeholder 4">
            <a:extLst>
              <a:ext uri="{FF2B5EF4-FFF2-40B4-BE49-F238E27FC236}">
                <a16:creationId xmlns:a16="http://schemas.microsoft.com/office/drawing/2014/main" id="{6B150CB5-F1F0-0949-910C-4CB83267B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Unit 007 Developing Digital Career Skills </a:t>
            </a:r>
            <a:endParaRPr lang="en-US" dirty="0"/>
          </a:p>
        </p:txBody>
      </p:sp>
      <p:sp>
        <p:nvSpPr>
          <p:cNvPr id="6" name="Slide Number Placeholder 5">
            <a:extLst>
              <a:ext uri="{FF2B5EF4-FFF2-40B4-BE49-F238E27FC236}">
                <a16:creationId xmlns:a16="http://schemas.microsoft.com/office/drawing/2014/main" id="{7D418EC3-0265-F048-98F0-97AFA603D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BB54E-04D3-D949-88C6-59CBF8A51EB0}" type="slidenum">
              <a:rPr lang="en-US" smtClean="0"/>
              <a:t>‹#›</a:t>
            </a:fld>
            <a:endParaRPr lang="en-US" dirty="0"/>
          </a:p>
        </p:txBody>
      </p:sp>
      <p:pic>
        <p:nvPicPr>
          <p:cNvPr id="17" name="Picture 16">
            <a:extLst>
              <a:ext uri="{FF2B5EF4-FFF2-40B4-BE49-F238E27FC236}">
                <a16:creationId xmlns:a16="http://schemas.microsoft.com/office/drawing/2014/main" id="{5B3F1464-3226-2843-937A-3E2ABB8004AD}"/>
              </a:ext>
            </a:extLst>
          </p:cNvPr>
          <p:cNvPicPr>
            <a:picLocks noChangeAspect="1"/>
          </p:cNvPicPr>
          <p:nvPr/>
        </p:nvPicPr>
        <p:blipFill>
          <a:blip r:embed="rId13">
            <a:alphaModFix amt="50000"/>
          </a:blip>
          <a:stretch>
            <a:fillRect/>
          </a:stretch>
        </p:blipFill>
        <p:spPr>
          <a:xfrm>
            <a:off x="11216640" y="136525"/>
            <a:ext cx="788162" cy="606901"/>
          </a:xfrm>
          <a:prstGeom prst="rect">
            <a:avLst/>
          </a:prstGeom>
        </p:spPr>
      </p:pic>
    </p:spTree>
    <p:extLst>
      <p:ext uri="{BB962C8B-B14F-4D97-AF65-F5344CB8AC3E}">
        <p14:creationId xmlns:p14="http://schemas.microsoft.com/office/powerpoint/2010/main" val="301032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1" kern="1200">
          <a:solidFill>
            <a:srgbClr val="0082B2"/>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FE6C-5E1B-4906-BE33-E6665F14AA51}"/>
              </a:ext>
            </a:extLst>
          </p:cNvPr>
          <p:cNvSpPr txBox="1">
            <a:spLocks noGrp="1"/>
          </p:cNvSpPr>
          <p:nvPr>
            <p:ph type="ctrTitle"/>
          </p:nvPr>
        </p:nvSpPr>
        <p:spPr>
          <a:xfrm>
            <a:off x="749464" y="2978704"/>
            <a:ext cx="10693071" cy="3128549"/>
          </a:xfrm>
        </p:spPr>
        <p:txBody>
          <a:bodyPr>
            <a:normAutofit fontScale="90000"/>
          </a:bodyPr>
          <a:lstStyle/>
          <a:p>
            <a:pPr lvl="0"/>
            <a:r>
              <a:rPr lang="en-GB" sz="4400" dirty="0"/>
              <a:t>Level 1 Certificate in Skills for Creative Industries, Award in Digital and IT Skills and Website Design and Development</a:t>
            </a:r>
            <a:br>
              <a:rPr lang="en-GB" dirty="0"/>
            </a:br>
            <a:br>
              <a:rPr lang="en-GB" dirty="0"/>
            </a:br>
            <a:br>
              <a:rPr lang="en-GB" dirty="0"/>
            </a:br>
            <a:br>
              <a:rPr lang="en-GB" dirty="0"/>
            </a:br>
            <a:br>
              <a:rPr lang="en-GB" dirty="0"/>
            </a:br>
            <a:r>
              <a:rPr lang="en-GB" sz="4000" dirty="0"/>
              <a:t>Unit 004 Website Design and Development </a:t>
            </a:r>
            <a:br>
              <a:rPr lang="en-GB" sz="4000" dirty="0"/>
            </a:br>
            <a:r>
              <a:rPr lang="en-GB" sz="4000" dirty="0"/>
              <a:t>and Unit 005 Digital Skills Project</a:t>
            </a:r>
            <a:endParaRPr lang="en-GB" sz="4000" b="0" dirty="0"/>
          </a:p>
        </p:txBody>
      </p:sp>
      <p:pic>
        <p:nvPicPr>
          <p:cNvPr id="5" name="Picture 4">
            <a:extLst>
              <a:ext uri="{FF2B5EF4-FFF2-40B4-BE49-F238E27FC236}">
                <a16:creationId xmlns:a16="http://schemas.microsoft.com/office/drawing/2014/main" id="{6B2292AA-6EFF-BCB3-C2F9-F3A79B124C3C}"/>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3921857" y="1416963"/>
            <a:ext cx="4348286" cy="4348286"/>
          </a:xfrm>
          <a:prstGeom prst="rect">
            <a:avLst/>
          </a:prstGeom>
        </p:spPr>
      </p:pic>
      <p:sp>
        <p:nvSpPr>
          <p:cNvPr id="6" name="Footer Placeholder 5">
            <a:extLst>
              <a:ext uri="{FF2B5EF4-FFF2-40B4-BE49-F238E27FC236}">
                <a16:creationId xmlns:a16="http://schemas.microsoft.com/office/drawing/2014/main" id="{BFCB28AC-FC40-D157-EE53-588D055FEFFE}"/>
              </a:ext>
            </a:extLst>
          </p:cNvPr>
          <p:cNvSpPr>
            <a:spLocks noGrp="1"/>
          </p:cNvSpPr>
          <p:nvPr>
            <p:ph type="ftr" sz="quarter" idx="11"/>
          </p:nvPr>
        </p:nvSpPr>
        <p:spPr/>
        <p:txBody>
          <a:bodyPr/>
          <a:lstStyle/>
          <a:p>
            <a:r>
              <a:rPr lang="en-GB" dirty="0"/>
              <a:t>Unit 004 Website Design and Development </a:t>
            </a:r>
          </a:p>
          <a:p>
            <a:r>
              <a:rPr lang="en-GB" dirty="0"/>
              <a:t>and Unit 005 Digital Skills Project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Research and Planning Documentation</a:t>
            </a:r>
          </a:p>
        </p:txBody>
      </p:sp>
      <p:graphicFrame>
        <p:nvGraphicFramePr>
          <p:cNvPr id="3" name="Diagram 2">
            <a:extLst>
              <a:ext uri="{FF2B5EF4-FFF2-40B4-BE49-F238E27FC236}">
                <a16:creationId xmlns:a16="http://schemas.microsoft.com/office/drawing/2014/main" id="{A2C52878-621C-3BF5-5792-50FF34A8321E}"/>
              </a:ext>
            </a:extLst>
          </p:cNvPr>
          <p:cNvGraphicFramePr/>
          <p:nvPr>
            <p:extLst>
              <p:ext uri="{D42A27DB-BD31-4B8C-83A1-F6EECF244321}">
                <p14:modId xmlns:p14="http://schemas.microsoft.com/office/powerpoint/2010/main" val="2522939181"/>
              </p:ext>
            </p:extLst>
          </p:nvPr>
        </p:nvGraphicFramePr>
        <p:xfrm>
          <a:off x="320990" y="2158214"/>
          <a:ext cx="3898639" cy="387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1E57BAE2-7DA3-D9C3-E369-7C435481C468}"/>
              </a:ext>
            </a:extLst>
          </p:cNvPr>
          <p:cNvGraphicFramePr/>
          <p:nvPr>
            <p:extLst>
              <p:ext uri="{D42A27DB-BD31-4B8C-83A1-F6EECF244321}">
                <p14:modId xmlns:p14="http://schemas.microsoft.com/office/powerpoint/2010/main" val="3369848071"/>
              </p:ext>
            </p:extLst>
          </p:nvPr>
        </p:nvGraphicFramePr>
        <p:xfrm>
          <a:off x="7666023" y="1948973"/>
          <a:ext cx="3898639" cy="3877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1EB945E0-332E-EBB1-7AD7-9D1BC73EF187}"/>
              </a:ext>
            </a:extLst>
          </p:cNvPr>
          <p:cNvSpPr txBox="1"/>
          <p:nvPr/>
        </p:nvSpPr>
        <p:spPr>
          <a:xfrm>
            <a:off x="423472" y="1046134"/>
            <a:ext cx="11324832" cy="923330"/>
          </a:xfrm>
          <a:prstGeom prst="rect">
            <a:avLst/>
          </a:prstGeom>
          <a:noFill/>
        </p:spPr>
        <p:txBody>
          <a:bodyPr wrap="square">
            <a:spAutoFit/>
          </a:bodyPr>
          <a:lstStyle/>
          <a:p>
            <a:r>
              <a:rPr lang="en-GB" b="0" i="0" dirty="0">
                <a:effectLst/>
              </a:rPr>
              <a:t>The below areas demonstrate the different methods used in the website research and planning process to plan, conceptualise, visualise, and execute effective designs.  Each method contributes to creating a well-structured, visually appealing, and user-friendly website.</a:t>
            </a:r>
            <a:endParaRPr lang="en-GB" dirty="0"/>
          </a:p>
        </p:txBody>
      </p:sp>
      <p:cxnSp>
        <p:nvCxnSpPr>
          <p:cNvPr id="11" name="Straight Arrow Connector 10">
            <a:extLst>
              <a:ext uri="{FF2B5EF4-FFF2-40B4-BE49-F238E27FC236}">
                <a16:creationId xmlns:a16="http://schemas.microsoft.com/office/drawing/2014/main" id="{4C1D423D-E3A3-F4CC-36D5-F57011589B3B}"/>
              </a:ext>
            </a:extLst>
          </p:cNvPr>
          <p:cNvCxnSpPr>
            <a:cxnSpLocks/>
          </p:cNvCxnSpPr>
          <p:nvPr/>
        </p:nvCxnSpPr>
        <p:spPr>
          <a:xfrm>
            <a:off x="4219629" y="2786875"/>
            <a:ext cx="4610046" cy="1023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158ECF7-CBC4-EBB5-7646-7DAAD7DA89FF}"/>
              </a:ext>
            </a:extLst>
          </p:cNvPr>
          <p:cNvGrpSpPr/>
          <p:nvPr/>
        </p:nvGrpSpPr>
        <p:grpSpPr>
          <a:xfrm>
            <a:off x="3484818" y="3765240"/>
            <a:ext cx="3125531" cy="923329"/>
            <a:chOff x="3025676" y="1813203"/>
            <a:chExt cx="2840398" cy="923329"/>
          </a:xfrm>
        </p:grpSpPr>
        <p:sp>
          <p:nvSpPr>
            <p:cNvPr id="22" name="Rectangle: Rounded Corners 21">
              <a:extLst>
                <a:ext uri="{FF2B5EF4-FFF2-40B4-BE49-F238E27FC236}">
                  <a16:creationId xmlns:a16="http://schemas.microsoft.com/office/drawing/2014/main" id="{49331038-A23B-9548-C6F8-32479FB3E795}"/>
                </a:ext>
              </a:extLst>
            </p:cNvPr>
            <p:cNvSpPr/>
            <p:nvPr/>
          </p:nvSpPr>
          <p:spPr>
            <a:xfrm>
              <a:off x="3025676" y="1813203"/>
              <a:ext cx="2840398" cy="923329"/>
            </a:xfrm>
            <a:prstGeom prst="roundRect">
              <a:avLst/>
            </a:prstGeom>
            <a:solidFill>
              <a:srgbClr val="97C66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3" name="Rectangle: Rounded Corners 4">
              <a:extLst>
                <a:ext uri="{FF2B5EF4-FFF2-40B4-BE49-F238E27FC236}">
                  <a16:creationId xmlns:a16="http://schemas.microsoft.com/office/drawing/2014/main" id="{9F76A9FD-16A3-128D-D1A4-42E299C01E01}"/>
                </a:ext>
              </a:extLst>
            </p:cNvPr>
            <p:cNvSpPr txBox="1">
              <a:spLocks/>
            </p:cNvSpPr>
            <p:nvPr/>
          </p:nvSpPr>
          <p:spPr>
            <a:xfrm>
              <a:off x="3164334" y="1858276"/>
              <a:ext cx="2563083" cy="833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l" fontAlgn="base">
                <a:buFont typeface="Arial" panose="020B0604020202020204" pitchFamily="34" charset="0"/>
                <a:buChar char="•"/>
              </a:pPr>
              <a:r>
                <a:rPr lang="en-GB" sz="1100" b="0" i="0" dirty="0">
                  <a:solidFill>
                    <a:schemeClr val="bg1"/>
                  </a:solidFill>
                  <a:effectLst/>
                  <a:latin typeface="Assistant" pitchFamily="2" charset="-79"/>
                  <a:cs typeface="Assistant" pitchFamily="2" charset="-79"/>
                </a:rPr>
                <a:t>Primary sources (e.g. observation drawings, photographs, visits).</a:t>
              </a:r>
            </a:p>
            <a:p>
              <a:pPr algn="l" fontAlgn="base">
                <a:buFont typeface="Arial" panose="020B0604020202020204" pitchFamily="34" charset="0"/>
                <a:buChar char="•"/>
              </a:pPr>
              <a:r>
                <a:rPr lang="en-GB" sz="1100" b="0" i="0" dirty="0">
                  <a:solidFill>
                    <a:schemeClr val="bg1"/>
                  </a:solidFill>
                  <a:effectLst/>
                  <a:latin typeface="Assistant" pitchFamily="2" charset="-79"/>
                  <a:cs typeface="Assistant" pitchFamily="2" charset="-79"/>
                </a:rPr>
                <a:t>Secondary sources (e.g. practitioner research, books, websites, blogs).</a:t>
              </a:r>
            </a:p>
            <a:p>
              <a:pPr algn="l" fontAlgn="base">
                <a:buFont typeface="Arial" panose="020B0604020202020204" pitchFamily="34" charset="0"/>
                <a:buChar char="•"/>
              </a:pPr>
              <a:r>
                <a:rPr lang="en-GB" sz="1100" b="0" i="0" dirty="0">
                  <a:solidFill>
                    <a:schemeClr val="bg1"/>
                  </a:solidFill>
                  <a:effectLst/>
                  <a:latin typeface="Assistant" pitchFamily="2" charset="-79"/>
                  <a:cs typeface="Assistant" pitchFamily="2" charset="-79"/>
                </a:rPr>
                <a:t>Existing products (e.g. websites, games).</a:t>
              </a:r>
            </a:p>
          </p:txBody>
        </p:sp>
      </p:grpSp>
      <p:grpSp>
        <p:nvGrpSpPr>
          <p:cNvPr id="29" name="Group 28">
            <a:extLst>
              <a:ext uri="{FF2B5EF4-FFF2-40B4-BE49-F238E27FC236}">
                <a16:creationId xmlns:a16="http://schemas.microsoft.com/office/drawing/2014/main" id="{B2DCD243-9CE6-E25A-A0B7-98D03CEC629A}"/>
              </a:ext>
            </a:extLst>
          </p:cNvPr>
          <p:cNvGrpSpPr/>
          <p:nvPr/>
        </p:nvGrpSpPr>
        <p:grpSpPr>
          <a:xfrm>
            <a:off x="3484819" y="5134881"/>
            <a:ext cx="3125530" cy="923329"/>
            <a:chOff x="4402191" y="1939805"/>
            <a:chExt cx="779474" cy="779474"/>
          </a:xfrm>
        </p:grpSpPr>
        <p:sp>
          <p:nvSpPr>
            <p:cNvPr id="30" name="Rectangle: Rounded Corners 29">
              <a:extLst>
                <a:ext uri="{FF2B5EF4-FFF2-40B4-BE49-F238E27FC236}">
                  <a16:creationId xmlns:a16="http://schemas.microsoft.com/office/drawing/2014/main" id="{77B43298-92D5-B029-CDBB-2E537E0B413F}"/>
                </a:ext>
              </a:extLst>
            </p:cNvPr>
            <p:cNvSpPr/>
            <p:nvPr/>
          </p:nvSpPr>
          <p:spPr>
            <a:xfrm>
              <a:off x="4402191" y="1939805"/>
              <a:ext cx="779474" cy="779474"/>
            </a:xfrm>
            <a:prstGeom prst="roundRect">
              <a:avLst/>
            </a:prstGeom>
            <a:solidFill>
              <a:srgbClr val="97C66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1" name="Rectangle: Rounded Corners 4">
              <a:extLst>
                <a:ext uri="{FF2B5EF4-FFF2-40B4-BE49-F238E27FC236}">
                  <a16:creationId xmlns:a16="http://schemas.microsoft.com/office/drawing/2014/main" id="{32B17179-9649-8997-B51F-C32C8363AF3C}"/>
                </a:ext>
              </a:extLst>
            </p:cNvPr>
            <p:cNvSpPr txBox="1"/>
            <p:nvPr/>
          </p:nvSpPr>
          <p:spPr>
            <a:xfrm>
              <a:off x="4440242" y="1977856"/>
              <a:ext cx="703372" cy="703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l" fontAlgn="base">
                <a:buFont typeface="Arial" panose="020B0604020202020204" pitchFamily="34" charset="0"/>
                <a:buNone/>
              </a:pPr>
              <a:r>
                <a:rPr lang="en-GB" sz="1100" b="1" i="0" dirty="0">
                  <a:solidFill>
                    <a:schemeClr val="bg1"/>
                  </a:solidFill>
                  <a:effectLst/>
                  <a:latin typeface="Assistant" pitchFamily="2" charset="-79"/>
                  <a:cs typeface="Assistant" pitchFamily="2" charset="-79"/>
                </a:rPr>
                <a:t>Appropriate referencing: </a:t>
              </a:r>
            </a:p>
            <a:p>
              <a:pPr algn="l" fontAlgn="base">
                <a:buFont typeface="Arial" panose="020B0604020202020204" pitchFamily="34" charset="0"/>
                <a:buNone/>
              </a:pPr>
              <a:r>
                <a:rPr lang="en-GB" sz="1100" dirty="0">
                  <a:solidFill>
                    <a:schemeClr val="bg1"/>
                  </a:solidFill>
                  <a:latin typeface="Assistant" pitchFamily="2" charset="-79"/>
                  <a:cs typeface="Assistant" pitchFamily="2" charset="-79"/>
                </a:rPr>
                <a:t>A</a:t>
              </a:r>
              <a:r>
                <a:rPr lang="en-GB" sz="1100" b="0" i="0" dirty="0">
                  <a:solidFill>
                    <a:schemeClr val="bg1"/>
                  </a:solidFill>
                  <a:effectLst/>
                  <a:latin typeface="Assistant" pitchFamily="2" charset="-79"/>
                  <a:cs typeface="Assistant" pitchFamily="2" charset="-79"/>
                </a:rPr>
                <a:t>cknowledgement of author, title and date for books and journals, website </a:t>
              </a:r>
              <a:r>
                <a:rPr lang="en-GB" sz="1100" b="0" i="0" dirty="0" err="1">
                  <a:solidFill>
                    <a:schemeClr val="bg1"/>
                  </a:solidFill>
                  <a:effectLst/>
                  <a:latin typeface="Assistant" pitchFamily="2" charset="-79"/>
                  <a:cs typeface="Assistant" pitchFamily="2" charset="-79"/>
                </a:rPr>
                <a:t>urls</a:t>
              </a:r>
              <a:r>
                <a:rPr lang="en-GB" sz="1100" b="0" i="0" dirty="0">
                  <a:solidFill>
                    <a:schemeClr val="bg1"/>
                  </a:solidFill>
                  <a:effectLst/>
                  <a:latin typeface="Assistant" pitchFamily="2" charset="-79"/>
                  <a:cs typeface="Assistant" pitchFamily="2" charset="-79"/>
                </a:rPr>
                <a:t>, full names and positions for information from people.</a:t>
              </a:r>
            </a:p>
          </p:txBody>
        </p:sp>
      </p:grpSp>
      <p:cxnSp>
        <p:nvCxnSpPr>
          <p:cNvPr id="37" name="Straight Arrow Connector 36">
            <a:extLst>
              <a:ext uri="{FF2B5EF4-FFF2-40B4-BE49-F238E27FC236}">
                <a16:creationId xmlns:a16="http://schemas.microsoft.com/office/drawing/2014/main" id="{1BB7D122-3E7E-B985-3D94-7C7DCFE98F0C}"/>
              </a:ext>
            </a:extLst>
          </p:cNvPr>
          <p:cNvCxnSpPr>
            <a:cxnSpLocks/>
          </p:cNvCxnSpPr>
          <p:nvPr/>
        </p:nvCxnSpPr>
        <p:spPr>
          <a:xfrm>
            <a:off x="3756074" y="3343275"/>
            <a:ext cx="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BCE57F-5CC8-6225-1CCE-D39A320D472F}"/>
              </a:ext>
            </a:extLst>
          </p:cNvPr>
          <p:cNvCxnSpPr>
            <a:cxnSpLocks/>
          </p:cNvCxnSpPr>
          <p:nvPr/>
        </p:nvCxnSpPr>
        <p:spPr>
          <a:xfrm>
            <a:off x="3749773" y="4688569"/>
            <a:ext cx="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5">
            <a:extLst>
              <a:ext uri="{FF2B5EF4-FFF2-40B4-BE49-F238E27FC236}">
                <a16:creationId xmlns:a16="http://schemas.microsoft.com/office/drawing/2014/main" id="{FF555D23-BFB7-52E7-FF22-2187BA44D30C}"/>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2940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1C8E5D-191B-33EE-7367-25879D0EA2D8}"/>
              </a:ext>
            </a:extLst>
          </p:cNvPr>
          <p:cNvSpPr txBox="1">
            <a:spLocks noGrp="1"/>
          </p:cNvSpPr>
          <p:nvPr>
            <p:ph type="title" idx="4294967295"/>
          </p:nvPr>
        </p:nvSpPr>
        <p:spPr>
          <a:xfrm>
            <a:off x="58270" y="149972"/>
            <a:ext cx="12075459" cy="17837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Activity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Unit 004 Website Design and Development </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and Unit 005 Digital Skills Project</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2 of 4</a:t>
            </a:r>
          </a:p>
        </p:txBody>
      </p:sp>
      <p:graphicFrame>
        <p:nvGraphicFramePr>
          <p:cNvPr id="13" name="Diagram 12">
            <a:extLst>
              <a:ext uri="{FF2B5EF4-FFF2-40B4-BE49-F238E27FC236}">
                <a16:creationId xmlns:a16="http://schemas.microsoft.com/office/drawing/2014/main" id="{5B05C12B-E4F5-ED83-3901-1DDFF89B7F3E}"/>
              </a:ext>
            </a:extLst>
          </p:cNvPr>
          <p:cNvGraphicFramePr/>
          <p:nvPr/>
        </p:nvGraphicFramePr>
        <p:xfrm>
          <a:off x="2031999" y="12893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5">
            <a:extLst>
              <a:ext uri="{FF2B5EF4-FFF2-40B4-BE49-F238E27FC236}">
                <a16:creationId xmlns:a16="http://schemas.microsoft.com/office/drawing/2014/main" id="{4A5E167F-A5ED-08AB-886D-CA4A5298D2CA}"/>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0036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46833E-96C5-ED48-BDE9-086BF0B8E5F4}"/>
              </a:ext>
            </a:extLst>
          </p:cNvPr>
          <p:cNvGraphicFramePr>
            <a:graphicFrameLocks noGrp="1"/>
          </p:cNvGraphicFramePr>
          <p:nvPr>
            <p:ph idx="1"/>
          </p:nvPr>
        </p:nvGraphicFramePr>
        <p:xfrm>
          <a:off x="838200" y="17105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C30FC7B-7849-098B-36DF-A2AD531B5BD8}"/>
              </a:ext>
            </a:extLst>
          </p:cNvPr>
          <p:cNvSpPr txBox="1">
            <a:spLocks/>
          </p:cNvSpPr>
          <p:nvPr/>
        </p:nvSpPr>
        <p:spPr>
          <a:xfrm>
            <a:off x="0" y="0"/>
            <a:ext cx="12192000" cy="1710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a:defRPr/>
            </a:pPr>
            <a:r>
              <a:rPr lang="en-GB" sz="4000" dirty="0"/>
              <a:t>Website Design and Development (Digital Skills Project) </a:t>
            </a:r>
          </a:p>
          <a:p>
            <a:pPr>
              <a:defRPr/>
            </a:pPr>
            <a:r>
              <a:rPr lang="en-GB" sz="4400" dirty="0"/>
              <a:t>Stages/Life Cycle</a:t>
            </a:r>
          </a:p>
        </p:txBody>
      </p:sp>
      <p:sp>
        <p:nvSpPr>
          <p:cNvPr id="2" name="Footer Placeholder 5">
            <a:extLst>
              <a:ext uri="{FF2B5EF4-FFF2-40B4-BE49-F238E27FC236}">
                <a16:creationId xmlns:a16="http://schemas.microsoft.com/office/drawing/2014/main" id="{432722EB-2A98-7368-DB29-B4FBE85BB3B5}"/>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186121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Website Development and Publishing</a:t>
            </a:r>
          </a:p>
        </p:txBody>
      </p:sp>
      <p:sp>
        <p:nvSpPr>
          <p:cNvPr id="8" name="TextBox 7">
            <a:extLst>
              <a:ext uri="{FF2B5EF4-FFF2-40B4-BE49-F238E27FC236}">
                <a16:creationId xmlns:a16="http://schemas.microsoft.com/office/drawing/2014/main" id="{1EB945E0-332E-EBB1-7AD7-9D1BC73EF187}"/>
              </a:ext>
            </a:extLst>
          </p:cNvPr>
          <p:cNvSpPr txBox="1"/>
          <p:nvPr/>
        </p:nvSpPr>
        <p:spPr>
          <a:xfrm>
            <a:off x="423473" y="1046134"/>
            <a:ext cx="7310827" cy="4524315"/>
          </a:xfrm>
          <a:prstGeom prst="rect">
            <a:avLst/>
          </a:prstGeom>
          <a:noFill/>
        </p:spPr>
        <p:txBody>
          <a:bodyPr wrap="square">
            <a:spAutoFit/>
          </a:bodyPr>
          <a:lstStyle/>
          <a:p>
            <a:pPr algn="just"/>
            <a:r>
              <a:rPr lang="en-GB" sz="2400" b="1" i="0" dirty="0">
                <a:solidFill>
                  <a:srgbClr val="6E559A"/>
                </a:solidFill>
                <a:effectLst/>
              </a:rPr>
              <a:t>Following safe working practices</a:t>
            </a:r>
            <a:r>
              <a:rPr lang="en-GB" sz="2400" b="0" i="0" dirty="0">
                <a:effectLst/>
              </a:rPr>
              <a:t>, within website development, are vital.  Working safely with digital devices and equipment, and ensuring you maintain a safe working environment, will help ensure the website design and development process does not take its tol</a:t>
            </a:r>
            <a:r>
              <a:rPr lang="en-GB" sz="2400" dirty="0"/>
              <a:t>l on your well-being.  </a:t>
            </a:r>
          </a:p>
          <a:p>
            <a:endParaRPr lang="en-GB" sz="2400" dirty="0"/>
          </a:p>
          <a:p>
            <a:endParaRPr lang="en-GB" sz="2400" dirty="0"/>
          </a:p>
          <a:p>
            <a:endParaRPr lang="en-GB" sz="2400" dirty="0"/>
          </a:p>
          <a:p>
            <a:endParaRPr lang="en-GB" sz="2400" dirty="0"/>
          </a:p>
          <a:p>
            <a:endParaRPr lang="en-GB" sz="2400" dirty="0"/>
          </a:p>
          <a:p>
            <a:r>
              <a:rPr lang="en-GB" sz="2400" dirty="0"/>
              <a:t>	</a:t>
            </a:r>
          </a:p>
        </p:txBody>
      </p:sp>
      <p:pic>
        <p:nvPicPr>
          <p:cNvPr id="15" name="Graphic 14" descr="Hand with solid fill">
            <a:extLst>
              <a:ext uri="{FF2B5EF4-FFF2-40B4-BE49-F238E27FC236}">
                <a16:creationId xmlns:a16="http://schemas.microsoft.com/office/drawing/2014/main" id="{18C8CC2D-E3E8-1E87-6018-69DF3F8D9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0025" y="3401785"/>
            <a:ext cx="533400" cy="533400"/>
          </a:xfrm>
          <a:prstGeom prst="rect">
            <a:avLst/>
          </a:prstGeom>
        </p:spPr>
      </p:pic>
      <p:sp>
        <p:nvSpPr>
          <p:cNvPr id="17" name="TextBox 16">
            <a:extLst>
              <a:ext uri="{FF2B5EF4-FFF2-40B4-BE49-F238E27FC236}">
                <a16:creationId xmlns:a16="http://schemas.microsoft.com/office/drawing/2014/main" id="{101A2DD3-10E2-BE12-6A18-D3592B48FC8C}"/>
              </a:ext>
            </a:extLst>
          </p:cNvPr>
          <p:cNvSpPr txBox="1"/>
          <p:nvPr/>
        </p:nvSpPr>
        <p:spPr>
          <a:xfrm>
            <a:off x="3570025" y="3373695"/>
            <a:ext cx="3724275" cy="2677656"/>
          </a:xfrm>
          <a:prstGeom prst="rect">
            <a:avLst/>
          </a:prstGeom>
          <a:noFill/>
        </p:spPr>
        <p:txBody>
          <a:bodyPr wrap="square">
            <a:spAutoFit/>
          </a:bodyPr>
          <a:lstStyle/>
          <a:p>
            <a:pPr algn="just"/>
            <a:r>
              <a:rPr lang="en-GB" sz="2400" b="1" dirty="0">
                <a:solidFill>
                  <a:srgbClr val="FE007F"/>
                </a:solidFill>
              </a:rPr>
              <a:t>Hands up! </a:t>
            </a:r>
            <a:r>
              <a:rPr lang="en-GB" sz="2400" dirty="0"/>
              <a:t>Think back to Unit 001 Digital Device Safety Awareness, what were the risks of working with digital devices and how could precautions be made to mitigate them? </a:t>
            </a:r>
          </a:p>
        </p:txBody>
      </p:sp>
      <p:pic>
        <p:nvPicPr>
          <p:cNvPr id="19" name="Picture 18">
            <a:extLst>
              <a:ext uri="{FF2B5EF4-FFF2-40B4-BE49-F238E27FC236}">
                <a16:creationId xmlns:a16="http://schemas.microsoft.com/office/drawing/2014/main" id="{608A1915-20D9-7C70-2AEC-7B11861C4021}"/>
              </a:ext>
            </a:extLst>
          </p:cNvPr>
          <p:cNvPicPr>
            <a:picLocks noChangeAspect="1"/>
          </p:cNvPicPr>
          <p:nvPr/>
        </p:nvPicPr>
        <p:blipFill>
          <a:blip r:embed="rId5"/>
          <a:stretch>
            <a:fillRect/>
          </a:stretch>
        </p:blipFill>
        <p:spPr>
          <a:xfrm>
            <a:off x="7834702" y="1046134"/>
            <a:ext cx="4162425" cy="4626256"/>
          </a:xfrm>
          <a:prstGeom prst="rect">
            <a:avLst/>
          </a:prstGeom>
        </p:spPr>
      </p:pic>
      <p:pic>
        <p:nvPicPr>
          <p:cNvPr id="21" name="Picture 20">
            <a:extLst>
              <a:ext uri="{FF2B5EF4-FFF2-40B4-BE49-F238E27FC236}">
                <a16:creationId xmlns:a16="http://schemas.microsoft.com/office/drawing/2014/main" id="{E2ED3EC0-EDC5-2781-80CA-0549CC1494E3}"/>
              </a:ext>
            </a:extLst>
          </p:cNvPr>
          <p:cNvPicPr>
            <a:picLocks noChangeAspect="1"/>
          </p:cNvPicPr>
          <p:nvPr/>
        </p:nvPicPr>
        <p:blipFill>
          <a:blip r:embed="rId6"/>
          <a:stretch>
            <a:fillRect/>
          </a:stretch>
        </p:blipFill>
        <p:spPr>
          <a:xfrm>
            <a:off x="413947" y="3280730"/>
            <a:ext cx="2615676" cy="2921846"/>
          </a:xfrm>
          <a:prstGeom prst="rect">
            <a:avLst/>
          </a:prstGeom>
        </p:spPr>
      </p:pic>
      <p:sp>
        <p:nvSpPr>
          <p:cNvPr id="3" name="Footer Placeholder 5">
            <a:extLst>
              <a:ext uri="{FF2B5EF4-FFF2-40B4-BE49-F238E27FC236}">
                <a16:creationId xmlns:a16="http://schemas.microsoft.com/office/drawing/2014/main" id="{51583CBC-1E8D-90D7-77F0-7E8FB6FE6270}"/>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4491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Website Development and Publishing </a:t>
            </a:r>
            <a:r>
              <a:rPr kumimoji="0" lang="en-GB" sz="4400" b="1" i="0" u="none" strike="noStrike" kern="1200" cap="none" spc="0" normalizeH="0" baseline="0" noProof="0" dirty="0" err="1">
                <a:ln>
                  <a:noFill/>
                </a:ln>
                <a:solidFill>
                  <a:srgbClr val="0082B2"/>
                </a:solidFill>
                <a:effectLst/>
                <a:uLnTx/>
                <a:uFillTx/>
                <a:latin typeface="Calibri" panose="020F0502020204030204" pitchFamily="34" charset="0"/>
                <a:ea typeface="+mj-ea"/>
                <a:cs typeface="Calibri" panose="020F0502020204030204" pitchFamily="34" charset="0"/>
              </a:rPr>
              <a:t>cont</a:t>
            </a:r>
            <a:endPar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endParaRPr>
          </a:p>
        </p:txBody>
      </p:sp>
      <p:sp>
        <p:nvSpPr>
          <p:cNvPr id="8" name="TextBox 7">
            <a:extLst>
              <a:ext uri="{FF2B5EF4-FFF2-40B4-BE49-F238E27FC236}">
                <a16:creationId xmlns:a16="http://schemas.microsoft.com/office/drawing/2014/main" id="{1EB945E0-332E-EBB1-7AD7-9D1BC73EF187}"/>
              </a:ext>
            </a:extLst>
          </p:cNvPr>
          <p:cNvSpPr txBox="1"/>
          <p:nvPr/>
        </p:nvSpPr>
        <p:spPr>
          <a:xfrm>
            <a:off x="423472" y="1046134"/>
            <a:ext cx="11324832" cy="1697068"/>
          </a:xfrm>
          <a:prstGeom prst="rect">
            <a:avLst/>
          </a:prstGeom>
          <a:noFill/>
        </p:spPr>
        <p:txBody>
          <a:bodyPr wrap="square">
            <a:spAutoFit/>
          </a:bodyPr>
          <a:lstStyle/>
          <a:p>
            <a:r>
              <a:rPr lang="en-GB" sz="2400" b="1" dirty="0">
                <a:solidFill>
                  <a:srgbClr val="6E559A"/>
                </a:solidFill>
              </a:rPr>
              <a:t>What does the website development process look like?</a:t>
            </a:r>
          </a:p>
          <a:p>
            <a:r>
              <a:rPr lang="en-GB" sz="2400" dirty="0"/>
              <a:t>The website development process involves several stages, from planning and designing to content creation and publishing. Here's a list of the typical steps involved:</a:t>
            </a:r>
          </a:p>
          <a:p>
            <a:pPr marL="742950" lvl="1" indent="-285750">
              <a:lnSpc>
                <a:spcPct val="150000"/>
              </a:lnSpc>
              <a:buFont typeface="Arial" panose="020B0604020202020204" pitchFamily="34" charset="0"/>
              <a:buChar char="•"/>
            </a:pPr>
            <a:endParaRPr lang="en-GB" sz="2400" dirty="0"/>
          </a:p>
        </p:txBody>
      </p:sp>
      <p:pic>
        <p:nvPicPr>
          <p:cNvPr id="4" name="Graphic 3" descr="Presentation with checklist with solid fill">
            <a:extLst>
              <a:ext uri="{FF2B5EF4-FFF2-40B4-BE49-F238E27FC236}">
                <a16:creationId xmlns:a16="http://schemas.microsoft.com/office/drawing/2014/main" id="{FD9EAB2C-C11F-749D-C44A-DF2309E4B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577" y="5041297"/>
            <a:ext cx="548375" cy="548375"/>
          </a:xfrm>
          <a:prstGeom prst="rect">
            <a:avLst/>
          </a:prstGeom>
        </p:spPr>
      </p:pic>
      <p:sp>
        <p:nvSpPr>
          <p:cNvPr id="7" name="TextBox 6">
            <a:extLst>
              <a:ext uri="{FF2B5EF4-FFF2-40B4-BE49-F238E27FC236}">
                <a16:creationId xmlns:a16="http://schemas.microsoft.com/office/drawing/2014/main" id="{D1DB1AA4-7DBE-949F-51E7-0DEBBF57C75A}"/>
              </a:ext>
            </a:extLst>
          </p:cNvPr>
          <p:cNvSpPr txBox="1"/>
          <p:nvPr/>
        </p:nvSpPr>
        <p:spPr>
          <a:xfrm>
            <a:off x="1752336" y="2371697"/>
            <a:ext cx="10122694" cy="5122941"/>
          </a:xfrm>
          <a:prstGeom prst="rect">
            <a:avLst/>
          </a:prstGeom>
          <a:noFill/>
        </p:spPr>
        <p:txBody>
          <a:bodyPr wrap="square" numCol="2">
            <a:spAutoFit/>
          </a:bodyPr>
          <a:lstStyle/>
          <a:p>
            <a:pPr marL="742950" lvl="1" indent="-285750">
              <a:lnSpc>
                <a:spcPct val="150000"/>
              </a:lnSpc>
              <a:buFont typeface="Arial" panose="020B0604020202020204" pitchFamily="34" charset="0"/>
              <a:buChar char="•"/>
            </a:pPr>
            <a:r>
              <a:rPr lang="en-GB" b="1" dirty="0">
                <a:solidFill>
                  <a:srgbClr val="FE007F"/>
                </a:solidFill>
              </a:rPr>
              <a:t>Creating content</a:t>
            </a:r>
          </a:p>
          <a:p>
            <a:pPr marL="742950" lvl="1" indent="-285750">
              <a:lnSpc>
                <a:spcPct val="150000"/>
              </a:lnSpc>
              <a:buFont typeface="Arial" panose="020B0604020202020204" pitchFamily="34" charset="0"/>
              <a:buChar char="•"/>
            </a:pPr>
            <a:r>
              <a:rPr lang="en-GB" b="1" dirty="0">
                <a:solidFill>
                  <a:srgbClr val="FE007F"/>
                </a:solidFill>
              </a:rPr>
              <a:t>Importing resources</a:t>
            </a:r>
          </a:p>
          <a:p>
            <a:pPr marL="742950" lvl="1" indent="-285750">
              <a:lnSpc>
                <a:spcPct val="150000"/>
              </a:lnSpc>
              <a:buFont typeface="Arial" panose="020B0604020202020204" pitchFamily="34" charset="0"/>
              <a:buChar char="•"/>
            </a:pPr>
            <a:r>
              <a:rPr lang="en-GB" b="1" dirty="0">
                <a:solidFill>
                  <a:srgbClr val="FE007F"/>
                </a:solidFill>
              </a:rPr>
              <a:t>Editing content/assets</a:t>
            </a:r>
          </a:p>
          <a:p>
            <a:pPr marL="742950" lvl="1" indent="-285750">
              <a:lnSpc>
                <a:spcPct val="150000"/>
              </a:lnSpc>
              <a:buFont typeface="Arial" panose="020B0604020202020204" pitchFamily="34" charset="0"/>
              <a:buChar char="•"/>
            </a:pPr>
            <a:r>
              <a:rPr lang="en-GB" b="1" dirty="0">
                <a:solidFill>
                  <a:srgbClr val="FE007F"/>
                </a:solidFill>
              </a:rPr>
              <a:t>Authoring</a:t>
            </a:r>
          </a:p>
          <a:p>
            <a:pPr marL="742950" lvl="1" indent="-285750">
              <a:lnSpc>
                <a:spcPct val="150000"/>
              </a:lnSpc>
              <a:buFont typeface="Arial" panose="020B0604020202020204" pitchFamily="34" charset="0"/>
              <a:buChar char="•"/>
            </a:pPr>
            <a:r>
              <a:rPr lang="en-GB" b="1" dirty="0">
                <a:solidFill>
                  <a:srgbClr val="FE007F"/>
                </a:solidFill>
              </a:rPr>
              <a:t>Alternative ideas</a:t>
            </a:r>
          </a:p>
          <a:p>
            <a:pPr marL="742950" lvl="1" indent="-285750">
              <a:lnSpc>
                <a:spcPct val="150000"/>
              </a:lnSpc>
              <a:buFont typeface="Arial" panose="020B0604020202020204" pitchFamily="34" charset="0"/>
              <a:buChar char="•"/>
            </a:pPr>
            <a:r>
              <a:rPr lang="en-GB" b="1" dirty="0">
                <a:solidFill>
                  <a:srgbClr val="FE007F"/>
                </a:solidFill>
              </a:rPr>
              <a:t>Project management</a:t>
            </a:r>
          </a:p>
          <a:p>
            <a:pPr marL="742950" lvl="1" indent="-285750">
              <a:lnSpc>
                <a:spcPct val="150000"/>
              </a:lnSpc>
              <a:buFont typeface="Arial" panose="020B0604020202020204" pitchFamily="34" charset="0"/>
              <a:buChar char="•"/>
            </a:pPr>
            <a:endParaRPr lang="en-GB" b="1" dirty="0">
              <a:solidFill>
                <a:srgbClr val="FE007F"/>
              </a:solidFill>
            </a:endParaRPr>
          </a:p>
          <a:p>
            <a:pPr marL="742950" lvl="1" indent="-285750">
              <a:lnSpc>
                <a:spcPct val="150000"/>
              </a:lnSpc>
              <a:buFont typeface="Arial" panose="020B0604020202020204" pitchFamily="34" charset="0"/>
              <a:buChar char="•"/>
            </a:pPr>
            <a:endParaRPr lang="en-GB" b="1" dirty="0">
              <a:solidFill>
                <a:srgbClr val="FE007F"/>
              </a:solidFill>
            </a:endParaRPr>
          </a:p>
          <a:p>
            <a:pPr marL="742950" lvl="1" indent="-285750">
              <a:lnSpc>
                <a:spcPct val="150000"/>
              </a:lnSpc>
              <a:buFont typeface="Arial" panose="020B0604020202020204" pitchFamily="34" charset="0"/>
              <a:buChar char="•"/>
            </a:pPr>
            <a:endParaRPr lang="en-GB" b="1" dirty="0">
              <a:solidFill>
                <a:srgbClr val="FE007F"/>
              </a:solidFill>
            </a:endParaRPr>
          </a:p>
          <a:p>
            <a:pPr marL="742950" lvl="1" indent="-285750">
              <a:lnSpc>
                <a:spcPct val="150000"/>
              </a:lnSpc>
              <a:buFont typeface="Arial" panose="020B0604020202020204" pitchFamily="34" charset="0"/>
              <a:buChar char="•"/>
            </a:pPr>
            <a:endParaRPr lang="en-GB" b="1" dirty="0">
              <a:solidFill>
                <a:srgbClr val="FE007F"/>
              </a:solidFill>
            </a:endParaRPr>
          </a:p>
          <a:p>
            <a:pPr marL="742950" lvl="1" indent="-285750">
              <a:lnSpc>
                <a:spcPct val="150000"/>
              </a:lnSpc>
              <a:buFont typeface="Arial" panose="020B0604020202020204" pitchFamily="34" charset="0"/>
              <a:buChar char="•"/>
            </a:pPr>
            <a:endParaRPr lang="en-GB" b="1" dirty="0">
              <a:solidFill>
                <a:srgbClr val="FE007F"/>
              </a:solidFill>
            </a:endParaRPr>
          </a:p>
          <a:p>
            <a:pPr marL="742950" lvl="1" indent="-285750">
              <a:lnSpc>
                <a:spcPct val="150000"/>
              </a:lnSpc>
              <a:buFont typeface="Arial" panose="020B0604020202020204" pitchFamily="34" charset="0"/>
              <a:buChar char="•"/>
            </a:pPr>
            <a:endParaRPr lang="en-GB" b="1" dirty="0">
              <a:solidFill>
                <a:srgbClr val="FE007F"/>
              </a:solidFill>
            </a:endParaRPr>
          </a:p>
          <a:p>
            <a:pPr marL="285750" indent="-285750">
              <a:lnSpc>
                <a:spcPct val="150000"/>
              </a:lnSpc>
              <a:buFont typeface="Arial" panose="020B0604020202020204" pitchFamily="34" charset="0"/>
              <a:buChar char="•"/>
            </a:pPr>
            <a:r>
              <a:rPr lang="en-GB" b="1" dirty="0">
                <a:solidFill>
                  <a:srgbClr val="FE007F"/>
                </a:solidFill>
              </a:rPr>
              <a:t>Saving files appropriately</a:t>
            </a:r>
          </a:p>
          <a:p>
            <a:pPr marL="285750" indent="-285750">
              <a:lnSpc>
                <a:spcPct val="150000"/>
              </a:lnSpc>
              <a:buFont typeface="Arial" panose="020B0604020202020204" pitchFamily="34" charset="0"/>
              <a:buChar char="•"/>
            </a:pPr>
            <a:r>
              <a:rPr lang="en-GB" b="1" dirty="0">
                <a:solidFill>
                  <a:srgbClr val="FE007F"/>
                </a:solidFill>
              </a:rPr>
              <a:t>Exporting/publishing</a:t>
            </a:r>
          </a:p>
          <a:p>
            <a:pPr marL="285750" indent="-285750">
              <a:lnSpc>
                <a:spcPct val="150000"/>
              </a:lnSpc>
              <a:buFont typeface="Arial" panose="020B0604020202020204" pitchFamily="34" charset="0"/>
              <a:buChar char="•"/>
            </a:pPr>
            <a:r>
              <a:rPr lang="en-GB" b="1" dirty="0">
                <a:solidFill>
                  <a:srgbClr val="FE007F"/>
                </a:solidFill>
              </a:rPr>
              <a:t>Keeping a production log</a:t>
            </a:r>
          </a:p>
          <a:p>
            <a:pPr marL="285750" indent="-285750">
              <a:lnSpc>
                <a:spcPct val="150000"/>
              </a:lnSpc>
              <a:buFont typeface="Arial" panose="020B0604020202020204" pitchFamily="34" charset="0"/>
              <a:buChar char="•"/>
            </a:pPr>
            <a:r>
              <a:rPr lang="en-GB" b="1" dirty="0">
                <a:solidFill>
                  <a:srgbClr val="FE007F"/>
                </a:solidFill>
              </a:rPr>
              <a:t>Awareness of current legal and ethical issues</a:t>
            </a:r>
          </a:p>
          <a:p>
            <a:pPr marL="285750" indent="-285750">
              <a:lnSpc>
                <a:spcPct val="150000"/>
              </a:lnSpc>
              <a:buFont typeface="Arial" panose="020B0604020202020204" pitchFamily="34" charset="0"/>
              <a:buChar char="•"/>
            </a:pPr>
            <a:r>
              <a:rPr lang="en-GB" b="1" dirty="0">
                <a:solidFill>
                  <a:srgbClr val="FE007F"/>
                </a:solidFill>
              </a:rPr>
              <a:t>Copyright legislation</a:t>
            </a:r>
            <a:endParaRPr lang="en-GB" dirty="0"/>
          </a:p>
          <a:p>
            <a:r>
              <a:rPr lang="en-GB" dirty="0"/>
              <a:t>	</a:t>
            </a:r>
            <a:endParaRPr lang="en-GB" sz="1400" dirty="0"/>
          </a:p>
        </p:txBody>
      </p:sp>
      <p:sp>
        <p:nvSpPr>
          <p:cNvPr id="10" name="TextBox 9">
            <a:extLst>
              <a:ext uri="{FF2B5EF4-FFF2-40B4-BE49-F238E27FC236}">
                <a16:creationId xmlns:a16="http://schemas.microsoft.com/office/drawing/2014/main" id="{BFB44490-C0AA-8690-CEE2-9B52FB9F0C11}"/>
              </a:ext>
            </a:extLst>
          </p:cNvPr>
          <p:cNvSpPr txBox="1"/>
          <p:nvPr/>
        </p:nvSpPr>
        <p:spPr>
          <a:xfrm>
            <a:off x="1049976" y="5012722"/>
            <a:ext cx="10418123" cy="830997"/>
          </a:xfrm>
          <a:prstGeom prst="rect">
            <a:avLst/>
          </a:prstGeom>
          <a:noFill/>
        </p:spPr>
        <p:txBody>
          <a:bodyPr wrap="square">
            <a:spAutoFit/>
          </a:bodyPr>
          <a:lstStyle/>
          <a:p>
            <a:r>
              <a:rPr lang="en-GB" sz="2400" b="1" dirty="0">
                <a:solidFill>
                  <a:srgbClr val="FE007F"/>
                </a:solidFill>
              </a:rPr>
              <a:t>Research activity.  </a:t>
            </a:r>
            <a:r>
              <a:rPr lang="en-GB" sz="2400" dirty="0"/>
              <a:t>Split into groups and research each of these steps.  What’s involved in them?  Your findings will be shared with your peers.</a:t>
            </a:r>
          </a:p>
        </p:txBody>
      </p:sp>
      <p:sp>
        <p:nvSpPr>
          <p:cNvPr id="3" name="Footer Placeholder 5">
            <a:extLst>
              <a:ext uri="{FF2B5EF4-FFF2-40B4-BE49-F238E27FC236}">
                <a16:creationId xmlns:a16="http://schemas.microsoft.com/office/drawing/2014/main" id="{4B3B5502-42D8-DBDE-1395-1784B6238016}"/>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99470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1C8E5D-191B-33EE-7367-25879D0EA2D8}"/>
              </a:ext>
            </a:extLst>
          </p:cNvPr>
          <p:cNvSpPr txBox="1">
            <a:spLocks noGrp="1"/>
          </p:cNvSpPr>
          <p:nvPr>
            <p:ph type="title" idx="4294967295"/>
          </p:nvPr>
        </p:nvSpPr>
        <p:spPr>
          <a:xfrm>
            <a:off x="58270" y="149972"/>
            <a:ext cx="12075459" cy="17837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Activity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Unit 004 Website Design and Development </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and Unit 005 Digital Skills Project</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3 of 4</a:t>
            </a:r>
          </a:p>
        </p:txBody>
      </p:sp>
      <p:graphicFrame>
        <p:nvGraphicFramePr>
          <p:cNvPr id="13" name="Diagram 12">
            <a:extLst>
              <a:ext uri="{FF2B5EF4-FFF2-40B4-BE49-F238E27FC236}">
                <a16:creationId xmlns:a16="http://schemas.microsoft.com/office/drawing/2014/main" id="{5B05C12B-E4F5-ED83-3901-1DDFF89B7F3E}"/>
              </a:ext>
            </a:extLst>
          </p:cNvPr>
          <p:cNvGraphicFramePr/>
          <p:nvPr/>
        </p:nvGraphicFramePr>
        <p:xfrm>
          <a:off x="2031999" y="12893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5">
            <a:extLst>
              <a:ext uri="{FF2B5EF4-FFF2-40B4-BE49-F238E27FC236}">
                <a16:creationId xmlns:a16="http://schemas.microsoft.com/office/drawing/2014/main" id="{FDEEDC9B-B88E-73ED-6337-81279DDE6E16}"/>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68978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46833E-96C5-ED48-BDE9-086BF0B8E5F4}"/>
              </a:ext>
            </a:extLst>
          </p:cNvPr>
          <p:cNvGraphicFramePr>
            <a:graphicFrameLocks noGrp="1"/>
          </p:cNvGraphicFramePr>
          <p:nvPr>
            <p:ph idx="1"/>
          </p:nvPr>
        </p:nvGraphicFramePr>
        <p:xfrm>
          <a:off x="838200" y="17105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C30FC7B-7849-098B-36DF-A2AD531B5BD8}"/>
              </a:ext>
            </a:extLst>
          </p:cNvPr>
          <p:cNvSpPr txBox="1">
            <a:spLocks/>
          </p:cNvSpPr>
          <p:nvPr/>
        </p:nvSpPr>
        <p:spPr>
          <a:xfrm>
            <a:off x="0" y="0"/>
            <a:ext cx="12192000" cy="1710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a:defRPr/>
            </a:pPr>
            <a:r>
              <a:rPr lang="en-GB" sz="4000" dirty="0"/>
              <a:t>Website Design and Development (Digital Skills Project) </a:t>
            </a:r>
          </a:p>
          <a:p>
            <a:pPr>
              <a:defRPr/>
            </a:pPr>
            <a:r>
              <a:rPr lang="en-GB" sz="4400" dirty="0"/>
              <a:t>Stages/Life Cycle</a:t>
            </a:r>
          </a:p>
        </p:txBody>
      </p:sp>
      <p:sp>
        <p:nvSpPr>
          <p:cNvPr id="2" name="Footer Placeholder 5">
            <a:extLst>
              <a:ext uri="{FF2B5EF4-FFF2-40B4-BE49-F238E27FC236}">
                <a16:creationId xmlns:a16="http://schemas.microsoft.com/office/drawing/2014/main" id="{D8B330A6-FB29-73D7-F6E7-17AAA042BE2D}"/>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59299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Test Plan and Refinements</a:t>
            </a:r>
          </a:p>
        </p:txBody>
      </p:sp>
      <p:sp>
        <p:nvSpPr>
          <p:cNvPr id="4" name="TextBox 3">
            <a:extLst>
              <a:ext uri="{FF2B5EF4-FFF2-40B4-BE49-F238E27FC236}">
                <a16:creationId xmlns:a16="http://schemas.microsoft.com/office/drawing/2014/main" id="{5FC5E751-4F68-2AB8-4F6A-A1CB91135E88}"/>
              </a:ext>
            </a:extLst>
          </p:cNvPr>
          <p:cNvSpPr txBox="1"/>
          <p:nvPr/>
        </p:nvSpPr>
        <p:spPr>
          <a:xfrm>
            <a:off x="449035" y="1180530"/>
            <a:ext cx="11356521" cy="2308324"/>
          </a:xfrm>
          <a:prstGeom prst="rect">
            <a:avLst/>
          </a:prstGeom>
          <a:noFill/>
        </p:spPr>
        <p:txBody>
          <a:bodyPr wrap="square">
            <a:spAutoFit/>
          </a:bodyPr>
          <a:lstStyle/>
          <a:p>
            <a:r>
              <a:rPr lang="en-GB" sz="2400" b="0" i="0" dirty="0">
                <a:effectLst/>
              </a:rPr>
              <a:t>Testing for user experience, broken hyperlinks, cross-browser compatibility, responsive web design, and validation </a:t>
            </a:r>
            <a:r>
              <a:rPr lang="en-GB" sz="2400" b="1" i="0" dirty="0">
                <a:solidFill>
                  <a:srgbClr val="2786B3"/>
                </a:solidFill>
                <a:effectLst/>
              </a:rPr>
              <a:t>helps deliver a website that is user-friendly, functional, and accessible across different platforms and devices</a:t>
            </a:r>
            <a:r>
              <a:rPr lang="en-GB" sz="2400" b="0" i="0" dirty="0">
                <a:effectLst/>
              </a:rPr>
              <a:t>. It improves the overall quality of your website, enhances user satisfaction, and increases the likelihood of achieving your website's goals and objectives.  </a:t>
            </a:r>
            <a:r>
              <a:rPr lang="en-GB" sz="2400" dirty="0"/>
              <a:t>A </a:t>
            </a:r>
            <a:r>
              <a:rPr lang="en-GB" sz="2400" b="1" dirty="0"/>
              <a:t>test plan </a:t>
            </a:r>
            <a:r>
              <a:rPr lang="en-GB" sz="2400" dirty="0"/>
              <a:t>will document the testing undertaken, the results, and any subsequent refinements.  Tests which will be undertaken include: -</a:t>
            </a:r>
          </a:p>
        </p:txBody>
      </p:sp>
      <p:sp>
        <p:nvSpPr>
          <p:cNvPr id="9" name="TextBox 8">
            <a:extLst>
              <a:ext uri="{FF2B5EF4-FFF2-40B4-BE49-F238E27FC236}">
                <a16:creationId xmlns:a16="http://schemas.microsoft.com/office/drawing/2014/main" id="{94A432C5-109E-1065-D052-D451AFA275D6}"/>
              </a:ext>
            </a:extLst>
          </p:cNvPr>
          <p:cNvSpPr txBox="1"/>
          <p:nvPr/>
        </p:nvSpPr>
        <p:spPr>
          <a:xfrm>
            <a:off x="579664" y="3515222"/>
            <a:ext cx="11356521" cy="2308324"/>
          </a:xfrm>
          <a:prstGeom prst="rect">
            <a:avLst/>
          </a:prstGeom>
          <a:noFill/>
        </p:spPr>
        <p:txBody>
          <a:bodyPr wrap="square">
            <a:spAutoFit/>
          </a:bodyPr>
          <a:lstStyle/>
          <a:p>
            <a:pPr marL="285750" indent="-285750" algn="l">
              <a:buFont typeface="Arial" panose="020B0604020202020204" pitchFamily="34" charset="0"/>
              <a:buChar char="•"/>
            </a:pPr>
            <a:r>
              <a:rPr lang="en-GB" b="1" i="0" dirty="0">
                <a:solidFill>
                  <a:srgbClr val="FE007F"/>
                </a:solidFill>
                <a:effectLst/>
              </a:rPr>
              <a:t>User Experience (UX):</a:t>
            </a:r>
            <a:r>
              <a:rPr lang="en-GB" b="1" i="0" dirty="0">
                <a:effectLst/>
              </a:rPr>
              <a:t> </a:t>
            </a:r>
            <a:r>
              <a:rPr lang="en-GB" b="0" i="0" dirty="0">
                <a:effectLst/>
              </a:rPr>
              <a:t>Testing ensures a positive and engaging interaction for visitors, improving satisfaction and engagement.</a:t>
            </a:r>
          </a:p>
          <a:p>
            <a:pPr marL="285750" indent="-285750" algn="l">
              <a:buFont typeface="Arial" panose="020B0604020202020204" pitchFamily="34" charset="0"/>
              <a:buChar char="•"/>
            </a:pPr>
            <a:r>
              <a:rPr lang="en-GB" b="1" i="0" dirty="0">
                <a:solidFill>
                  <a:srgbClr val="FE007F"/>
                </a:solidFill>
                <a:effectLst/>
              </a:rPr>
              <a:t>Broken Hyperlinks: T</a:t>
            </a:r>
            <a:r>
              <a:rPr lang="en-GB" b="0" i="0" dirty="0">
                <a:effectLst/>
              </a:rPr>
              <a:t>esting prevents frustrating dead links, maintaining smooth navigation and enhancing SEO.</a:t>
            </a:r>
          </a:p>
          <a:p>
            <a:pPr marL="285750" indent="-285750" algn="l">
              <a:buFont typeface="Arial" panose="020B0604020202020204" pitchFamily="34" charset="0"/>
              <a:buChar char="•"/>
            </a:pPr>
            <a:r>
              <a:rPr lang="en-GB" b="1" i="0" dirty="0">
                <a:solidFill>
                  <a:srgbClr val="FE007F"/>
                </a:solidFill>
                <a:effectLst/>
              </a:rPr>
              <a:t>Cross-Browser Compatibility: </a:t>
            </a:r>
            <a:r>
              <a:rPr lang="en-GB" b="0" i="0" dirty="0">
                <a:effectLst/>
              </a:rPr>
              <a:t>Testing across multiple browsers ensures consistent appearance and functionality, regardless of the browser used.</a:t>
            </a:r>
          </a:p>
          <a:p>
            <a:pPr marL="285750" indent="-285750" algn="l">
              <a:buFont typeface="Arial" panose="020B0604020202020204" pitchFamily="34" charset="0"/>
              <a:buChar char="•"/>
            </a:pPr>
            <a:r>
              <a:rPr lang="en-GB" b="1" i="0" dirty="0">
                <a:solidFill>
                  <a:srgbClr val="FE007F"/>
                </a:solidFill>
                <a:effectLst/>
              </a:rPr>
              <a:t>Responsive Web Design: </a:t>
            </a:r>
            <a:r>
              <a:rPr lang="en-GB" b="0" i="0" dirty="0">
                <a:effectLst/>
              </a:rPr>
              <a:t>Testing for responsiveness ensures proper display on various devices, enhancing accessibility and user experience.</a:t>
            </a:r>
          </a:p>
          <a:p>
            <a:pPr marL="285750" indent="-285750" algn="l">
              <a:buFont typeface="Arial" panose="020B0604020202020204" pitchFamily="34" charset="0"/>
              <a:buChar char="•"/>
            </a:pPr>
            <a:r>
              <a:rPr lang="en-GB" b="1" i="0" dirty="0">
                <a:solidFill>
                  <a:srgbClr val="FE007F"/>
                </a:solidFill>
                <a:effectLst/>
              </a:rPr>
              <a:t>Validation: </a:t>
            </a:r>
            <a:r>
              <a:rPr lang="en-GB" b="0" i="0" dirty="0">
                <a:effectLst/>
              </a:rPr>
              <a:t>Testing inputs are validated which ensures quality, performance, and accessibility.</a:t>
            </a:r>
          </a:p>
        </p:txBody>
      </p:sp>
      <p:sp>
        <p:nvSpPr>
          <p:cNvPr id="3" name="Footer Placeholder 5">
            <a:extLst>
              <a:ext uri="{FF2B5EF4-FFF2-40B4-BE49-F238E27FC236}">
                <a16:creationId xmlns:a16="http://schemas.microsoft.com/office/drawing/2014/main" id="{D847F30D-9066-4D57-31AB-55E607108296}"/>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45798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1C8E5D-191B-33EE-7367-25879D0EA2D8}"/>
              </a:ext>
            </a:extLst>
          </p:cNvPr>
          <p:cNvSpPr txBox="1">
            <a:spLocks noGrp="1"/>
          </p:cNvSpPr>
          <p:nvPr>
            <p:ph type="title" idx="4294967295"/>
          </p:nvPr>
        </p:nvSpPr>
        <p:spPr>
          <a:xfrm>
            <a:off x="58270" y="149972"/>
            <a:ext cx="12075459" cy="17837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Activity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Unit 004 Website Design and Development </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and </a:t>
            </a:r>
            <a:r>
              <a:rPr kumimoji="0" lang="en-GB" sz="3200" b="1" i="0" u="none" strike="noStrike" kern="1200" cap="none" spc="0" normalizeH="0" baseline="0" noProof="0">
                <a:ln>
                  <a:noFill/>
                </a:ln>
                <a:solidFill>
                  <a:srgbClr val="0082B2"/>
                </a:solidFill>
                <a:effectLst/>
                <a:uLnTx/>
                <a:uFillTx/>
                <a:latin typeface="Calibri" panose="020F0502020204030204" pitchFamily="34" charset="0"/>
                <a:ea typeface="+mj-ea"/>
                <a:cs typeface="Calibri" panose="020F0502020204030204" pitchFamily="34" charset="0"/>
              </a:rPr>
              <a:t>Unit 005 </a:t>
            </a: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Digital Skills Project</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4 of 4</a:t>
            </a:r>
          </a:p>
        </p:txBody>
      </p:sp>
      <p:graphicFrame>
        <p:nvGraphicFramePr>
          <p:cNvPr id="13" name="Diagram 12">
            <a:extLst>
              <a:ext uri="{FF2B5EF4-FFF2-40B4-BE49-F238E27FC236}">
                <a16:creationId xmlns:a16="http://schemas.microsoft.com/office/drawing/2014/main" id="{5B05C12B-E4F5-ED83-3901-1DDFF89B7F3E}"/>
              </a:ext>
            </a:extLst>
          </p:cNvPr>
          <p:cNvGraphicFramePr/>
          <p:nvPr/>
        </p:nvGraphicFramePr>
        <p:xfrm>
          <a:off x="2031999" y="12893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5">
            <a:extLst>
              <a:ext uri="{FF2B5EF4-FFF2-40B4-BE49-F238E27FC236}">
                <a16:creationId xmlns:a16="http://schemas.microsoft.com/office/drawing/2014/main" id="{FCCC7580-28CD-4B36-B73F-58171348E152}"/>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346930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C732DF-3139-867D-B969-2D2C46AB4CC1}"/>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Plenary</a:t>
            </a:r>
          </a:p>
        </p:txBody>
      </p:sp>
      <p:sp>
        <p:nvSpPr>
          <p:cNvPr id="3" name="Content Placeholder 2">
            <a:extLst>
              <a:ext uri="{FF2B5EF4-FFF2-40B4-BE49-F238E27FC236}">
                <a16:creationId xmlns:a16="http://schemas.microsoft.com/office/drawing/2014/main" id="{2599F7D0-34EC-8074-8569-AED145BD5B16}"/>
              </a:ext>
            </a:extLst>
          </p:cNvPr>
          <p:cNvSpPr txBox="1">
            <a:spLocks/>
          </p:cNvSpPr>
          <p:nvPr/>
        </p:nvSpPr>
        <p:spPr>
          <a:xfrm>
            <a:off x="1101788" y="1216274"/>
            <a:ext cx="10369776" cy="44254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66666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solidFill>
                  <a:srgbClr val="97C66C"/>
                </a:solidFill>
                <a:latin typeface="Source Sans Pro" panose="020B0503030403020204" pitchFamily="34" charset="0"/>
              </a:rPr>
              <a:t>Complete the structure strip activity </a:t>
            </a:r>
            <a:r>
              <a:rPr lang="en-GB" dirty="0">
                <a:solidFill>
                  <a:schemeClr val="tx1"/>
                </a:solidFill>
                <a:latin typeface="Source Sans Pro" panose="020B0503030403020204" pitchFamily="34" charset="0"/>
              </a:rPr>
              <a:t>within the VLE – can you recall what happens at each stage of website design and development?</a:t>
            </a:r>
          </a:p>
        </p:txBody>
      </p:sp>
      <p:pic>
        <p:nvPicPr>
          <p:cNvPr id="4" name="Graphic 3" descr="Presentation with checklist with solid fill">
            <a:extLst>
              <a:ext uri="{FF2B5EF4-FFF2-40B4-BE49-F238E27FC236}">
                <a16:creationId xmlns:a16="http://schemas.microsoft.com/office/drawing/2014/main" id="{1095B232-B8DD-2E34-CDAD-62CEF4495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791" y="1202030"/>
            <a:ext cx="829997" cy="829997"/>
          </a:xfrm>
          <a:prstGeom prst="rect">
            <a:avLst/>
          </a:prstGeom>
        </p:spPr>
      </p:pic>
      <p:pic>
        <p:nvPicPr>
          <p:cNvPr id="12" name="Picture 11">
            <a:extLst>
              <a:ext uri="{FF2B5EF4-FFF2-40B4-BE49-F238E27FC236}">
                <a16:creationId xmlns:a16="http://schemas.microsoft.com/office/drawing/2014/main" id="{14A82657-F739-E7BB-7663-6AFD1F453770}"/>
              </a:ext>
            </a:extLst>
          </p:cNvPr>
          <p:cNvPicPr>
            <a:picLocks noChangeAspect="1"/>
          </p:cNvPicPr>
          <p:nvPr/>
        </p:nvPicPr>
        <p:blipFill>
          <a:blip r:embed="rId5"/>
          <a:stretch>
            <a:fillRect/>
          </a:stretch>
        </p:blipFill>
        <p:spPr>
          <a:xfrm>
            <a:off x="1845618" y="2433075"/>
            <a:ext cx="4020401" cy="2940849"/>
          </a:xfrm>
          <a:prstGeom prst="rect">
            <a:avLst/>
          </a:prstGeom>
        </p:spPr>
      </p:pic>
      <p:pic>
        <p:nvPicPr>
          <p:cNvPr id="14" name="Picture 13" descr="A computer with icons around it&#10;&#10;Description automatically generated with low confidence">
            <a:extLst>
              <a:ext uri="{FF2B5EF4-FFF2-40B4-BE49-F238E27FC236}">
                <a16:creationId xmlns:a16="http://schemas.microsoft.com/office/drawing/2014/main" id="{EFE085C0-5E87-ADAB-2D3F-6B6E98110FEB}"/>
              </a:ext>
            </a:extLst>
          </p:cNvPr>
          <p:cNvPicPr>
            <a:picLocks noChangeAspect="1"/>
          </p:cNvPicPr>
          <p:nvPr/>
        </p:nvPicPr>
        <p:blipFill>
          <a:blip r:embed="rId6"/>
          <a:stretch>
            <a:fillRect/>
          </a:stretch>
        </p:blipFill>
        <p:spPr>
          <a:xfrm>
            <a:off x="5866019" y="2433075"/>
            <a:ext cx="3915921" cy="2741145"/>
          </a:xfrm>
          <a:prstGeom prst="rect">
            <a:avLst/>
          </a:prstGeom>
        </p:spPr>
      </p:pic>
      <p:sp>
        <p:nvSpPr>
          <p:cNvPr id="15" name="Rectangle 14">
            <a:extLst>
              <a:ext uri="{FF2B5EF4-FFF2-40B4-BE49-F238E27FC236}">
                <a16:creationId xmlns:a16="http://schemas.microsoft.com/office/drawing/2014/main" id="{6104F78C-E12D-5FFF-08FE-D74625E09AA4}"/>
              </a:ext>
            </a:extLst>
          </p:cNvPr>
          <p:cNvSpPr/>
          <p:nvPr/>
        </p:nvSpPr>
        <p:spPr>
          <a:xfrm>
            <a:off x="1845618" y="2288213"/>
            <a:ext cx="7936322" cy="3085711"/>
          </a:xfrm>
          <a:prstGeom prst="rect">
            <a:avLst/>
          </a:prstGeom>
          <a:noFill/>
          <a:ln w="57150">
            <a:solidFill>
              <a:srgbClr val="97C6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5">
            <a:extLst>
              <a:ext uri="{FF2B5EF4-FFF2-40B4-BE49-F238E27FC236}">
                <a16:creationId xmlns:a16="http://schemas.microsoft.com/office/drawing/2014/main" id="{F289530F-4E8E-6075-1BE8-591C6E01806E}"/>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158162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584F-EF4A-4E0E-A8DB-5721FAEFDC7D}"/>
              </a:ext>
            </a:extLst>
          </p:cNvPr>
          <p:cNvSpPr>
            <a:spLocks noGrp="1"/>
          </p:cNvSpPr>
          <p:nvPr>
            <p:ph type="title"/>
          </p:nvPr>
        </p:nvSpPr>
        <p:spPr>
          <a:xfrm>
            <a:off x="838200" y="0"/>
            <a:ext cx="10515600" cy="1325563"/>
          </a:xfrm>
        </p:spPr>
        <p:txBody>
          <a:bodyPr anchor="ctr">
            <a:normAutofit/>
          </a:bodyPr>
          <a:lstStyle/>
          <a:p>
            <a:pPr algn="ctr"/>
            <a:r>
              <a:rPr lang="en-GB" dirty="0"/>
              <a:t>This Unit</a:t>
            </a:r>
          </a:p>
        </p:txBody>
      </p:sp>
      <p:sp>
        <p:nvSpPr>
          <p:cNvPr id="3" name="Content Placeholder 2">
            <a:extLst>
              <a:ext uri="{FF2B5EF4-FFF2-40B4-BE49-F238E27FC236}">
                <a16:creationId xmlns:a16="http://schemas.microsoft.com/office/drawing/2014/main" id="{A933105F-CDE7-404F-9A42-760A008D5605}"/>
              </a:ext>
            </a:extLst>
          </p:cNvPr>
          <p:cNvSpPr>
            <a:spLocks noGrp="1"/>
          </p:cNvSpPr>
          <p:nvPr>
            <p:ph sz="half" idx="1"/>
          </p:nvPr>
        </p:nvSpPr>
        <p:spPr>
          <a:xfrm>
            <a:off x="350044" y="1086308"/>
            <a:ext cx="8115615" cy="5270042"/>
          </a:xfrm>
        </p:spPr>
        <p:txBody>
          <a:bodyPr>
            <a:normAutofit lnSpcReduction="10000"/>
          </a:bodyPr>
          <a:lstStyle/>
          <a:p>
            <a:r>
              <a:rPr lang="en-GB" sz="2400" b="1" dirty="0">
                <a:solidFill>
                  <a:srgbClr val="FE007F"/>
                </a:solidFill>
              </a:rPr>
              <a:t>Intent</a:t>
            </a:r>
          </a:p>
          <a:p>
            <a:pPr algn="just"/>
            <a:r>
              <a:rPr lang="en-GB" sz="2400" dirty="0">
                <a:solidFill>
                  <a:srgbClr val="000000"/>
                </a:solidFill>
              </a:rPr>
              <a:t>This aim of this unit is for you to develop the knowledge and skills to plan, develop and review a digital skills project. The digital skills project will be to investigate website design and plan, design and create their own website in response to a client brief. They will test and refine the website against the client brief and review their own performance. </a:t>
            </a:r>
            <a:endParaRPr lang="en-GB" sz="2400" b="1" dirty="0">
              <a:solidFill>
                <a:schemeClr val="tx1"/>
              </a:solidFill>
            </a:endParaRPr>
          </a:p>
          <a:p>
            <a:pPr algn="just"/>
            <a:r>
              <a:rPr lang="en-GB" sz="2400" b="1" dirty="0">
                <a:solidFill>
                  <a:srgbClr val="FE007F"/>
                </a:solidFill>
              </a:rPr>
              <a:t>Implementation</a:t>
            </a:r>
          </a:p>
          <a:p>
            <a:pPr marL="342900" indent="-342900">
              <a:buFontTx/>
              <a:buChar char="-"/>
            </a:pPr>
            <a:r>
              <a:rPr lang="en-GB" sz="2400" dirty="0">
                <a:solidFill>
                  <a:schemeClr val="tx1"/>
                </a:solidFill>
              </a:rPr>
              <a:t>Complete a digital skills project</a:t>
            </a:r>
          </a:p>
          <a:p>
            <a:pPr marL="342900" indent="-342900">
              <a:buFontTx/>
              <a:buChar char="-"/>
            </a:pPr>
            <a:r>
              <a:rPr lang="en-GB" sz="2400" dirty="0">
                <a:solidFill>
                  <a:schemeClr val="tx1"/>
                </a:solidFill>
              </a:rPr>
              <a:t>Design and develop a website</a:t>
            </a:r>
            <a:endParaRPr lang="en-GB" sz="2400" b="1" dirty="0">
              <a:solidFill>
                <a:schemeClr val="tx1"/>
              </a:solidFill>
            </a:endParaRPr>
          </a:p>
          <a:p>
            <a:r>
              <a:rPr lang="en-GB" sz="2400" b="1" dirty="0">
                <a:solidFill>
                  <a:srgbClr val="FE007F"/>
                </a:solidFill>
              </a:rPr>
              <a:t>Impact</a:t>
            </a:r>
          </a:p>
          <a:p>
            <a:r>
              <a:rPr lang="en-GB" sz="2400" dirty="0">
                <a:solidFill>
                  <a:schemeClr val="tx1"/>
                </a:solidFill>
              </a:rPr>
              <a:t>Upon completion of this unit, you will be able to undertake  digital skills projects, including planning, designing and creating a website.</a:t>
            </a:r>
          </a:p>
        </p:txBody>
      </p:sp>
      <p:sp>
        <p:nvSpPr>
          <p:cNvPr id="6" name="TextBox 5">
            <a:extLst>
              <a:ext uri="{FF2B5EF4-FFF2-40B4-BE49-F238E27FC236}">
                <a16:creationId xmlns:a16="http://schemas.microsoft.com/office/drawing/2014/main" id="{CA3E9AAE-307B-454C-B3D2-F57F6EB063B7}"/>
              </a:ext>
            </a:extLst>
          </p:cNvPr>
          <p:cNvSpPr txBox="1"/>
          <p:nvPr/>
        </p:nvSpPr>
        <p:spPr>
          <a:xfrm>
            <a:off x="8465660" y="1325563"/>
            <a:ext cx="3361130" cy="1569660"/>
          </a:xfrm>
          <a:prstGeom prst="rect">
            <a:avLst/>
          </a:prstGeom>
          <a:noFill/>
        </p:spPr>
        <p:txBody>
          <a:bodyPr wrap="square">
            <a:spAutoFit/>
          </a:bodyPr>
          <a:lstStyle/>
          <a:p>
            <a:pPr algn="ctr"/>
            <a:r>
              <a:rPr lang="en-GB" sz="2400" b="1" dirty="0">
                <a:solidFill>
                  <a:srgbClr val="0082B2"/>
                </a:solidFill>
              </a:rPr>
              <a:t>Unit 004 Website Design and Development and Unit 005 Digital Skills Project</a:t>
            </a:r>
          </a:p>
        </p:txBody>
      </p:sp>
      <p:pic>
        <p:nvPicPr>
          <p:cNvPr id="8" name="Picture 7" descr="A group of people sitting around a table with laptops">
            <a:extLst>
              <a:ext uri="{FF2B5EF4-FFF2-40B4-BE49-F238E27FC236}">
                <a16:creationId xmlns:a16="http://schemas.microsoft.com/office/drawing/2014/main" id="{53324F9E-2121-F231-66D8-DF36105F853C}"/>
              </a:ext>
            </a:extLst>
          </p:cNvPr>
          <p:cNvPicPr>
            <a:picLocks noChangeAspect="1"/>
          </p:cNvPicPr>
          <p:nvPr/>
        </p:nvPicPr>
        <p:blipFill>
          <a:blip r:embed="rId3"/>
          <a:stretch>
            <a:fillRect/>
          </a:stretch>
        </p:blipFill>
        <p:spPr>
          <a:xfrm>
            <a:off x="8244046" y="2554941"/>
            <a:ext cx="3947954" cy="3947954"/>
          </a:xfrm>
          <a:prstGeom prst="rect">
            <a:avLst/>
          </a:prstGeom>
        </p:spPr>
      </p:pic>
      <p:sp>
        <p:nvSpPr>
          <p:cNvPr id="7" name="Footer Placeholder 5">
            <a:extLst>
              <a:ext uri="{FF2B5EF4-FFF2-40B4-BE49-F238E27FC236}">
                <a16:creationId xmlns:a16="http://schemas.microsoft.com/office/drawing/2014/main" id="{960DFA97-FB8A-FA9E-9391-DDA9C3BFBD5A}"/>
              </a:ext>
            </a:extLst>
          </p:cNvPr>
          <p:cNvSpPr>
            <a:spLocks noGrp="1"/>
          </p:cNvSpPr>
          <p:nvPr>
            <p:ph type="ftr" sz="quarter" idx="11"/>
          </p:nvPr>
        </p:nvSpPr>
        <p:spPr>
          <a:xfrm>
            <a:off x="4038600" y="6356350"/>
            <a:ext cx="4114800" cy="365125"/>
          </a:xfrm>
        </p:spPr>
        <p:txBody>
          <a:bodyPr/>
          <a:lstStyle/>
          <a:p>
            <a:r>
              <a:rPr lang="en-GB" b="1" dirty="0">
                <a:solidFill>
                  <a:schemeClr val="bg1"/>
                </a:solidFill>
              </a:rPr>
              <a:t>Unit 004 Website Design and Development </a:t>
            </a:r>
          </a:p>
          <a:p>
            <a:r>
              <a:rPr lang="en-GB" b="1" dirty="0">
                <a:solidFill>
                  <a:schemeClr val="bg1"/>
                </a:solidFill>
              </a:rPr>
              <a:t>and Unit 005 Digital Skills Project </a:t>
            </a:r>
            <a:endParaRPr lang="en-US" b="1" dirty="0">
              <a:solidFill>
                <a:schemeClr val="bg1"/>
              </a:solidFill>
            </a:endParaRPr>
          </a:p>
        </p:txBody>
      </p:sp>
    </p:spTree>
    <p:extLst>
      <p:ext uri="{BB962C8B-B14F-4D97-AF65-F5344CB8AC3E}">
        <p14:creationId xmlns:p14="http://schemas.microsoft.com/office/powerpoint/2010/main" val="285121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584F-EF4A-4E0E-A8DB-5721FAEFDC7D}"/>
              </a:ext>
            </a:extLst>
          </p:cNvPr>
          <p:cNvSpPr>
            <a:spLocks noGrp="1"/>
          </p:cNvSpPr>
          <p:nvPr>
            <p:ph type="title"/>
          </p:nvPr>
        </p:nvSpPr>
        <p:spPr>
          <a:xfrm>
            <a:off x="838200" y="0"/>
            <a:ext cx="10515600" cy="1325563"/>
          </a:xfrm>
        </p:spPr>
        <p:txBody>
          <a:bodyPr anchor="ctr">
            <a:normAutofit/>
          </a:bodyPr>
          <a:lstStyle/>
          <a:p>
            <a:pPr algn="ctr"/>
            <a:r>
              <a:rPr lang="en-GB" dirty="0"/>
              <a:t>Did we achieve?</a:t>
            </a:r>
          </a:p>
        </p:txBody>
      </p:sp>
      <p:sp>
        <p:nvSpPr>
          <p:cNvPr id="3" name="Content Placeholder 2">
            <a:extLst>
              <a:ext uri="{FF2B5EF4-FFF2-40B4-BE49-F238E27FC236}">
                <a16:creationId xmlns:a16="http://schemas.microsoft.com/office/drawing/2014/main" id="{A933105F-CDE7-404F-9A42-760A008D5605}"/>
              </a:ext>
            </a:extLst>
          </p:cNvPr>
          <p:cNvSpPr>
            <a:spLocks noGrp="1"/>
          </p:cNvSpPr>
          <p:nvPr>
            <p:ph sz="half" idx="1"/>
          </p:nvPr>
        </p:nvSpPr>
        <p:spPr>
          <a:xfrm>
            <a:off x="350044" y="1086308"/>
            <a:ext cx="8115615" cy="5270042"/>
          </a:xfrm>
        </p:spPr>
        <p:txBody>
          <a:bodyPr>
            <a:normAutofit lnSpcReduction="10000"/>
          </a:bodyPr>
          <a:lstStyle/>
          <a:p>
            <a:r>
              <a:rPr lang="en-GB" sz="2400" b="1" dirty="0">
                <a:solidFill>
                  <a:srgbClr val="FE007F"/>
                </a:solidFill>
              </a:rPr>
              <a:t>Intent</a:t>
            </a:r>
          </a:p>
          <a:p>
            <a:pPr algn="just"/>
            <a:r>
              <a:rPr lang="en-GB" sz="2400" dirty="0">
                <a:solidFill>
                  <a:srgbClr val="000000"/>
                </a:solidFill>
              </a:rPr>
              <a:t>This aim of this unit is for you to develop the knowledge and skills to plan, develop and review a digital skills project. The digital skills project will be to investigate website design and plan, design and create their own website in response to a client brief. They will test and refine the website against the client brief and review their own performance. </a:t>
            </a:r>
            <a:endParaRPr lang="en-GB" sz="2400" b="1" dirty="0">
              <a:solidFill>
                <a:schemeClr val="tx1"/>
              </a:solidFill>
            </a:endParaRPr>
          </a:p>
          <a:p>
            <a:pPr algn="just"/>
            <a:r>
              <a:rPr lang="en-GB" sz="2400" b="1" dirty="0">
                <a:solidFill>
                  <a:srgbClr val="FE007F"/>
                </a:solidFill>
              </a:rPr>
              <a:t>Implementation</a:t>
            </a:r>
          </a:p>
          <a:p>
            <a:pPr marL="342900" indent="-342900">
              <a:buFontTx/>
              <a:buChar char="-"/>
            </a:pPr>
            <a:r>
              <a:rPr lang="en-GB" sz="2400" dirty="0">
                <a:solidFill>
                  <a:schemeClr val="tx1"/>
                </a:solidFill>
              </a:rPr>
              <a:t>Complete a digital skills project</a:t>
            </a:r>
          </a:p>
          <a:p>
            <a:pPr marL="342900" indent="-342900">
              <a:buFontTx/>
              <a:buChar char="-"/>
            </a:pPr>
            <a:r>
              <a:rPr lang="en-GB" sz="2400" dirty="0">
                <a:solidFill>
                  <a:schemeClr val="tx1"/>
                </a:solidFill>
              </a:rPr>
              <a:t>Design and develop a website</a:t>
            </a:r>
            <a:endParaRPr lang="en-GB" sz="2400" b="1" dirty="0">
              <a:solidFill>
                <a:schemeClr val="tx1"/>
              </a:solidFill>
            </a:endParaRPr>
          </a:p>
          <a:p>
            <a:r>
              <a:rPr lang="en-GB" sz="2400" b="1" dirty="0">
                <a:solidFill>
                  <a:srgbClr val="FE007F"/>
                </a:solidFill>
              </a:rPr>
              <a:t>Impact</a:t>
            </a:r>
          </a:p>
          <a:p>
            <a:r>
              <a:rPr lang="en-GB" sz="2400" dirty="0">
                <a:solidFill>
                  <a:schemeClr val="tx1"/>
                </a:solidFill>
              </a:rPr>
              <a:t>Upon completion of this unit, you will be able to undertake  digital skills projects, including planning, designing and creating a website.</a:t>
            </a:r>
          </a:p>
        </p:txBody>
      </p:sp>
      <p:sp>
        <p:nvSpPr>
          <p:cNvPr id="6" name="TextBox 5">
            <a:extLst>
              <a:ext uri="{FF2B5EF4-FFF2-40B4-BE49-F238E27FC236}">
                <a16:creationId xmlns:a16="http://schemas.microsoft.com/office/drawing/2014/main" id="{CA3E9AAE-307B-454C-B3D2-F57F6EB063B7}"/>
              </a:ext>
            </a:extLst>
          </p:cNvPr>
          <p:cNvSpPr txBox="1"/>
          <p:nvPr/>
        </p:nvSpPr>
        <p:spPr>
          <a:xfrm>
            <a:off x="8465660" y="1325563"/>
            <a:ext cx="3361130" cy="1569660"/>
          </a:xfrm>
          <a:prstGeom prst="rect">
            <a:avLst/>
          </a:prstGeom>
          <a:noFill/>
        </p:spPr>
        <p:txBody>
          <a:bodyPr wrap="square">
            <a:spAutoFit/>
          </a:bodyPr>
          <a:lstStyle/>
          <a:p>
            <a:pPr algn="ctr"/>
            <a:r>
              <a:rPr lang="en-GB" sz="2400" b="1" dirty="0">
                <a:solidFill>
                  <a:srgbClr val="0082B2"/>
                </a:solidFill>
              </a:rPr>
              <a:t>Unit 004 Website Design and Development and Unit 005 Digital Skills Project</a:t>
            </a:r>
          </a:p>
        </p:txBody>
      </p:sp>
      <p:pic>
        <p:nvPicPr>
          <p:cNvPr id="8" name="Picture 7" descr="A group of people sitting around a table with laptops">
            <a:extLst>
              <a:ext uri="{FF2B5EF4-FFF2-40B4-BE49-F238E27FC236}">
                <a16:creationId xmlns:a16="http://schemas.microsoft.com/office/drawing/2014/main" id="{53324F9E-2121-F231-66D8-DF36105F853C}"/>
              </a:ext>
            </a:extLst>
          </p:cNvPr>
          <p:cNvPicPr>
            <a:picLocks noChangeAspect="1"/>
          </p:cNvPicPr>
          <p:nvPr/>
        </p:nvPicPr>
        <p:blipFill>
          <a:blip r:embed="rId3"/>
          <a:stretch>
            <a:fillRect/>
          </a:stretch>
        </p:blipFill>
        <p:spPr>
          <a:xfrm>
            <a:off x="8244046" y="2554941"/>
            <a:ext cx="3947954" cy="3947954"/>
          </a:xfrm>
          <a:prstGeom prst="rect">
            <a:avLst/>
          </a:prstGeom>
        </p:spPr>
      </p:pic>
      <p:sp>
        <p:nvSpPr>
          <p:cNvPr id="5" name="Footer Placeholder 5">
            <a:extLst>
              <a:ext uri="{FF2B5EF4-FFF2-40B4-BE49-F238E27FC236}">
                <a16:creationId xmlns:a16="http://schemas.microsoft.com/office/drawing/2014/main" id="{DB60A0A5-A847-6DEE-C98D-3C880099F5E1}"/>
              </a:ext>
            </a:extLst>
          </p:cNvPr>
          <p:cNvSpPr>
            <a:spLocks noGrp="1"/>
          </p:cNvSpPr>
          <p:nvPr>
            <p:ph type="ftr" sz="quarter" idx="11"/>
          </p:nvPr>
        </p:nvSpPr>
        <p:spPr>
          <a:xfrm>
            <a:off x="4038600" y="6356350"/>
            <a:ext cx="4114800" cy="365125"/>
          </a:xfrm>
        </p:spPr>
        <p:txBody>
          <a:bodyPr/>
          <a:lstStyle/>
          <a:p>
            <a:r>
              <a:rPr lang="en-GB" b="1" dirty="0">
                <a:solidFill>
                  <a:schemeClr val="bg1"/>
                </a:solidFill>
              </a:rPr>
              <a:t>Unit 004 Website Design and Development </a:t>
            </a:r>
          </a:p>
          <a:p>
            <a:r>
              <a:rPr lang="en-GB" b="1" dirty="0">
                <a:solidFill>
                  <a:schemeClr val="bg1"/>
                </a:solidFill>
              </a:rPr>
              <a:t>and Unit 005 Digital Skills Project </a:t>
            </a:r>
            <a:endParaRPr lang="en-US" b="1" dirty="0">
              <a:solidFill>
                <a:schemeClr val="bg1"/>
              </a:solidFill>
            </a:endParaRPr>
          </a:p>
        </p:txBody>
      </p:sp>
    </p:spTree>
    <p:extLst>
      <p:ext uri="{BB962C8B-B14F-4D97-AF65-F5344CB8AC3E}">
        <p14:creationId xmlns:p14="http://schemas.microsoft.com/office/powerpoint/2010/main" val="418936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3EE0FD-52C0-5B0E-3A55-607C80A9B21F}"/>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Any questions and what’s next?</a:t>
            </a:r>
          </a:p>
        </p:txBody>
      </p:sp>
      <p:pic>
        <p:nvPicPr>
          <p:cNvPr id="11" name="Picture 10" descr="A group of colorful question marks">
            <a:extLst>
              <a:ext uri="{FF2B5EF4-FFF2-40B4-BE49-F238E27FC236}">
                <a16:creationId xmlns:a16="http://schemas.microsoft.com/office/drawing/2014/main" id="{36AED1D6-BFA3-39A9-70C5-3A7A769CB6EF}"/>
              </a:ext>
            </a:extLst>
          </p:cNvPr>
          <p:cNvPicPr>
            <a:picLocks noChangeAspect="1"/>
          </p:cNvPicPr>
          <p:nvPr/>
        </p:nvPicPr>
        <p:blipFill>
          <a:blip r:embed="rId3"/>
          <a:stretch>
            <a:fillRect/>
          </a:stretch>
        </p:blipFill>
        <p:spPr>
          <a:xfrm>
            <a:off x="4038600" y="1452884"/>
            <a:ext cx="4172412" cy="4172412"/>
          </a:xfrm>
          <a:prstGeom prst="rect">
            <a:avLst/>
          </a:prstGeom>
        </p:spPr>
      </p:pic>
      <p:sp>
        <p:nvSpPr>
          <p:cNvPr id="2" name="Footer Placeholder 5">
            <a:extLst>
              <a:ext uri="{FF2B5EF4-FFF2-40B4-BE49-F238E27FC236}">
                <a16:creationId xmlns:a16="http://schemas.microsoft.com/office/drawing/2014/main" id="{EB0E8517-C3F2-0BFE-78D5-3AE8177CA1BD}"/>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191023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Starter</a:t>
            </a:r>
          </a:p>
        </p:txBody>
      </p:sp>
      <p:sp>
        <p:nvSpPr>
          <p:cNvPr id="3" name="Content Placeholder 2">
            <a:extLst>
              <a:ext uri="{FF2B5EF4-FFF2-40B4-BE49-F238E27FC236}">
                <a16:creationId xmlns:a16="http://schemas.microsoft.com/office/drawing/2014/main" id="{DF616113-3A94-D774-9ABC-7D7853BE2E01}"/>
              </a:ext>
            </a:extLst>
          </p:cNvPr>
          <p:cNvSpPr txBox="1">
            <a:spLocks/>
          </p:cNvSpPr>
          <p:nvPr/>
        </p:nvSpPr>
        <p:spPr>
          <a:xfrm>
            <a:off x="914399" y="1120617"/>
            <a:ext cx="10972801" cy="4975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66666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b="1" dirty="0">
                <a:solidFill>
                  <a:srgbClr val="FE007F"/>
                </a:solidFill>
              </a:rPr>
              <a:t>Use the internet to research these </a:t>
            </a:r>
            <a:r>
              <a:rPr lang="en-GB" i="1" dirty="0">
                <a:solidFill>
                  <a:srgbClr val="FE007F"/>
                </a:solidFill>
              </a:rPr>
              <a:t>website development abbreviations</a:t>
            </a:r>
            <a:r>
              <a:rPr lang="en-GB" b="1" dirty="0">
                <a:solidFill>
                  <a:srgbClr val="FE007F"/>
                </a:solidFill>
              </a:rPr>
              <a:t> to identify their full word, and if time, their meaning too!</a:t>
            </a:r>
          </a:p>
          <a:p>
            <a:pPr algn="just"/>
            <a:endParaRPr lang="en-GB" b="1" dirty="0">
              <a:solidFill>
                <a:srgbClr val="FE007F"/>
              </a:solidFill>
            </a:endParaRPr>
          </a:p>
          <a:p>
            <a:pPr algn="just"/>
            <a:endParaRPr lang="en-GB" dirty="0">
              <a:solidFill>
                <a:schemeClr val="tx1"/>
              </a:solidFill>
            </a:endParaRPr>
          </a:p>
          <a:p>
            <a:pPr algn="just"/>
            <a:endParaRPr lang="en-GB" dirty="0">
              <a:solidFill>
                <a:schemeClr val="tx1"/>
              </a:solidFill>
            </a:endParaRPr>
          </a:p>
          <a:p>
            <a:pPr algn="just"/>
            <a:endParaRPr lang="en-GB" dirty="0">
              <a:solidFill>
                <a:schemeClr val="tx1"/>
              </a:solidFill>
            </a:endParaRPr>
          </a:p>
        </p:txBody>
      </p:sp>
      <p:pic>
        <p:nvPicPr>
          <p:cNvPr id="4" name="Graphic 3" descr="Presentation with checklist with solid fill">
            <a:extLst>
              <a:ext uri="{FF2B5EF4-FFF2-40B4-BE49-F238E27FC236}">
                <a16:creationId xmlns:a16="http://schemas.microsoft.com/office/drawing/2014/main" id="{37C6BCB3-353F-3D3E-AC4D-550A22DC6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64030"/>
            <a:ext cx="914400" cy="914400"/>
          </a:xfrm>
          <a:prstGeom prst="rect">
            <a:avLst/>
          </a:prstGeom>
        </p:spPr>
      </p:pic>
      <p:graphicFrame>
        <p:nvGraphicFramePr>
          <p:cNvPr id="7" name="Table 7">
            <a:extLst>
              <a:ext uri="{FF2B5EF4-FFF2-40B4-BE49-F238E27FC236}">
                <a16:creationId xmlns:a16="http://schemas.microsoft.com/office/drawing/2014/main" id="{BFF503B7-A1BF-F95C-392A-BB6E202CC81D}"/>
              </a:ext>
            </a:extLst>
          </p:cNvPr>
          <p:cNvGraphicFramePr>
            <a:graphicFrameLocks noGrp="1"/>
          </p:cNvGraphicFramePr>
          <p:nvPr>
            <p:extLst>
              <p:ext uri="{D42A27DB-BD31-4B8C-83A1-F6EECF244321}">
                <p14:modId xmlns:p14="http://schemas.microsoft.com/office/powerpoint/2010/main" val="1624195041"/>
              </p:ext>
            </p:extLst>
          </p:nvPr>
        </p:nvGraphicFramePr>
        <p:xfrm>
          <a:off x="1917700" y="2150038"/>
          <a:ext cx="8127999" cy="347923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69408075"/>
                    </a:ext>
                  </a:extLst>
                </a:gridCol>
                <a:gridCol w="2709333">
                  <a:extLst>
                    <a:ext uri="{9D8B030D-6E8A-4147-A177-3AD203B41FA5}">
                      <a16:colId xmlns:a16="http://schemas.microsoft.com/office/drawing/2014/main" val="496451123"/>
                    </a:ext>
                  </a:extLst>
                </a:gridCol>
                <a:gridCol w="2709333">
                  <a:extLst>
                    <a:ext uri="{9D8B030D-6E8A-4147-A177-3AD203B41FA5}">
                      <a16:colId xmlns:a16="http://schemas.microsoft.com/office/drawing/2014/main" val="2377227933"/>
                    </a:ext>
                  </a:extLst>
                </a:gridCol>
              </a:tblGrid>
              <a:tr h="370840">
                <a:tc>
                  <a:txBody>
                    <a:bodyPr/>
                    <a:lstStyle/>
                    <a:p>
                      <a:pPr algn="ctr"/>
                      <a:r>
                        <a:rPr lang="en-GB" sz="2400" dirty="0"/>
                        <a:t>Abbreviation</a:t>
                      </a:r>
                    </a:p>
                  </a:txBody>
                  <a:tcPr/>
                </a:tc>
                <a:tc>
                  <a:txBody>
                    <a:bodyPr/>
                    <a:lstStyle/>
                    <a:p>
                      <a:pPr algn="ctr"/>
                      <a:r>
                        <a:rPr lang="en-GB" sz="2400" dirty="0"/>
                        <a:t>Full word</a:t>
                      </a:r>
                    </a:p>
                  </a:txBody>
                  <a:tcPr/>
                </a:tc>
                <a:tc>
                  <a:txBody>
                    <a:bodyPr/>
                    <a:lstStyle/>
                    <a:p>
                      <a:pPr algn="ctr"/>
                      <a:r>
                        <a:rPr lang="en-GB" sz="2400" dirty="0"/>
                        <a:t>Meaning</a:t>
                      </a:r>
                    </a:p>
                  </a:txBody>
                  <a:tcPr/>
                </a:tc>
                <a:extLst>
                  <a:ext uri="{0D108BD9-81ED-4DB2-BD59-A6C34878D82A}">
                    <a16:rowId xmlns:a16="http://schemas.microsoft.com/office/drawing/2014/main" val="574354495"/>
                  </a:ext>
                </a:extLst>
              </a:tr>
              <a:tr h="370840">
                <a:tc>
                  <a:txBody>
                    <a:bodyPr/>
                    <a:lstStyle/>
                    <a:p>
                      <a:r>
                        <a:rPr lang="en-GB" b="1" dirty="0">
                          <a:solidFill>
                            <a:srgbClr val="6E559A"/>
                          </a:solidFill>
                        </a:rPr>
                        <a:t>HTTP</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18069563"/>
                  </a:ext>
                </a:extLst>
              </a:tr>
              <a:tr h="370840">
                <a:tc>
                  <a:txBody>
                    <a:bodyPr/>
                    <a:lstStyle/>
                    <a:p>
                      <a:r>
                        <a:rPr lang="en-GB" b="1" dirty="0">
                          <a:solidFill>
                            <a:srgbClr val="6E559A"/>
                          </a:solidFill>
                        </a:rPr>
                        <a:t>HTML</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07427691"/>
                  </a:ext>
                </a:extLst>
              </a:tr>
              <a:tr h="370840">
                <a:tc>
                  <a:txBody>
                    <a:bodyPr/>
                    <a:lstStyle/>
                    <a:p>
                      <a:r>
                        <a:rPr lang="en-GB" b="1" dirty="0">
                          <a:solidFill>
                            <a:srgbClr val="6E559A"/>
                          </a:solidFill>
                        </a:rPr>
                        <a:t>FTP</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23707238"/>
                  </a:ext>
                </a:extLst>
              </a:tr>
              <a:tr h="370840">
                <a:tc>
                  <a:txBody>
                    <a:bodyPr/>
                    <a:lstStyle/>
                    <a:p>
                      <a:r>
                        <a:rPr lang="en-GB" b="1" dirty="0">
                          <a:solidFill>
                            <a:srgbClr val="6E559A"/>
                          </a:solidFill>
                        </a:rPr>
                        <a:t>CSS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0404355"/>
                  </a:ext>
                </a:extLst>
              </a:tr>
              <a:tr h="370840">
                <a:tc>
                  <a:txBody>
                    <a:bodyPr/>
                    <a:lstStyle/>
                    <a:p>
                      <a:r>
                        <a:rPr lang="en-GB" b="1" dirty="0">
                          <a:solidFill>
                            <a:srgbClr val="6E559A"/>
                          </a:solidFill>
                        </a:rPr>
                        <a:t>WYSIWYG</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76149306"/>
                  </a:ext>
                </a:extLst>
              </a:tr>
              <a:tr h="370840">
                <a:tc>
                  <a:txBody>
                    <a:bodyPr/>
                    <a:lstStyle/>
                    <a:p>
                      <a:r>
                        <a:rPr lang="en-GB" b="1" dirty="0">
                          <a:solidFill>
                            <a:srgbClr val="6E559A"/>
                          </a:solidFill>
                        </a:rPr>
                        <a:t>GUI</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60225541"/>
                  </a:ext>
                </a:extLst>
              </a:tr>
              <a:tr h="370840">
                <a:tc>
                  <a:txBody>
                    <a:bodyPr/>
                    <a:lstStyle/>
                    <a:p>
                      <a:r>
                        <a:rPr lang="en-GB" b="1" dirty="0">
                          <a:solidFill>
                            <a:srgbClr val="6E559A"/>
                          </a:solidFill>
                        </a:rPr>
                        <a:t>IDE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56222984"/>
                  </a:ext>
                </a:extLst>
              </a:tr>
              <a:tr h="426157">
                <a:tc>
                  <a:txBody>
                    <a:bodyPr/>
                    <a:lstStyle/>
                    <a:p>
                      <a:r>
                        <a:rPr lang="en-GB" b="1" dirty="0">
                          <a:solidFill>
                            <a:srgbClr val="6E559A"/>
                          </a:solidFill>
                        </a:rPr>
                        <a:t>JS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475854137"/>
                  </a:ext>
                </a:extLst>
              </a:tr>
            </a:tbl>
          </a:graphicData>
        </a:graphic>
      </p:graphicFrame>
      <p:sp>
        <p:nvSpPr>
          <p:cNvPr id="5" name="Footer Placeholder 5">
            <a:extLst>
              <a:ext uri="{FF2B5EF4-FFF2-40B4-BE49-F238E27FC236}">
                <a16:creationId xmlns:a16="http://schemas.microsoft.com/office/drawing/2014/main" id="{1E3FF0EB-0DCA-775D-8E78-FEE98F8EE0A0}"/>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Types of Website and Key Features</a:t>
            </a:r>
          </a:p>
        </p:txBody>
      </p:sp>
      <p:sp>
        <p:nvSpPr>
          <p:cNvPr id="3" name="TextBox 2">
            <a:extLst>
              <a:ext uri="{FF2B5EF4-FFF2-40B4-BE49-F238E27FC236}">
                <a16:creationId xmlns:a16="http://schemas.microsoft.com/office/drawing/2014/main" id="{8A1735A3-9D1C-F132-6CF2-23A81DA2A518}"/>
              </a:ext>
            </a:extLst>
          </p:cNvPr>
          <p:cNvSpPr txBox="1"/>
          <p:nvPr/>
        </p:nvSpPr>
        <p:spPr>
          <a:xfrm>
            <a:off x="979470" y="3208959"/>
            <a:ext cx="11087221" cy="3016210"/>
          </a:xfrm>
          <a:prstGeom prst="rect">
            <a:avLst/>
          </a:prstGeom>
          <a:noFill/>
        </p:spPr>
        <p:txBody>
          <a:bodyPr wrap="square">
            <a:spAutoFit/>
          </a:bodyPr>
          <a:lstStyle/>
          <a:p>
            <a:pPr algn="l"/>
            <a:r>
              <a:rPr lang="en-GB" sz="2000" b="1" dirty="0">
                <a:solidFill>
                  <a:srgbClr val="FE007F"/>
                </a:solidFill>
                <a:latin typeface="Source Sans Pro" panose="020B0503030403020204" pitchFamily="34" charset="0"/>
              </a:rPr>
              <a:t>Research activity.  </a:t>
            </a:r>
            <a:r>
              <a:rPr lang="en-GB" sz="2000" dirty="0">
                <a:solidFill>
                  <a:schemeClr val="tx1"/>
                </a:solidFill>
                <a:latin typeface="Source Sans Pro" panose="020B0503030403020204" pitchFamily="34" charset="0"/>
              </a:rPr>
              <a:t>In groups, conduct internet research to identify a description, and a graphical example/URL link (where applicable) of each of the below: -</a:t>
            </a:r>
          </a:p>
          <a:p>
            <a:pPr algn="l"/>
            <a:endParaRPr lang="en-GB" sz="2000" dirty="0">
              <a:latin typeface="Source Sans Pro" panose="020B0503030403020204" pitchFamily="34" charset="0"/>
            </a:endParaRPr>
          </a:p>
          <a:p>
            <a:pPr algn="l"/>
            <a:r>
              <a:rPr lang="en-GB" b="1" dirty="0">
                <a:solidFill>
                  <a:srgbClr val="FE007F"/>
                </a:solidFill>
                <a:latin typeface="Source Sans Pro" panose="020B0503030403020204" pitchFamily="34" charset="0"/>
              </a:rPr>
              <a:t>Group 1 </a:t>
            </a:r>
            <a:r>
              <a:rPr lang="en-GB" dirty="0">
                <a:solidFill>
                  <a:schemeClr val="tx1"/>
                </a:solidFill>
                <a:latin typeface="Source Sans Pro" panose="020B0503030403020204" pitchFamily="34" charset="0"/>
              </a:rPr>
              <a:t>– </a:t>
            </a:r>
            <a:r>
              <a:rPr lang="en-GB" b="1" dirty="0">
                <a:solidFill>
                  <a:schemeClr val="tx1"/>
                </a:solidFill>
                <a:latin typeface="Source Sans Pro" panose="020B0503030403020204" pitchFamily="34" charset="0"/>
              </a:rPr>
              <a:t>Website types </a:t>
            </a:r>
            <a:r>
              <a:rPr lang="en-GB" dirty="0">
                <a:solidFill>
                  <a:schemeClr val="tx1"/>
                </a:solidFill>
                <a:latin typeface="Source Sans Pro" panose="020B0503030403020204" pitchFamily="34" charset="0"/>
              </a:rPr>
              <a:t>“information based”, “entertainment”, “advertising” and “promotional”.</a:t>
            </a:r>
          </a:p>
          <a:p>
            <a:pPr algn="l"/>
            <a:r>
              <a:rPr lang="en-GB" b="1" dirty="0">
                <a:solidFill>
                  <a:srgbClr val="97C66C"/>
                </a:solidFill>
                <a:latin typeface="Source Sans Pro" panose="020B0503030403020204" pitchFamily="34" charset="0"/>
              </a:rPr>
              <a:t>Group 2 </a:t>
            </a:r>
            <a:r>
              <a:rPr lang="en-GB" dirty="0">
                <a:latin typeface="Source Sans Pro" panose="020B0503030403020204" pitchFamily="34" charset="0"/>
              </a:rPr>
              <a:t>– </a:t>
            </a:r>
            <a:r>
              <a:rPr lang="en-GB" b="1" dirty="0">
                <a:solidFill>
                  <a:schemeClr val="tx1"/>
                </a:solidFill>
                <a:latin typeface="Source Sans Pro" panose="020B0503030403020204" pitchFamily="34" charset="0"/>
              </a:rPr>
              <a:t>Website types </a:t>
            </a:r>
            <a:r>
              <a:rPr lang="en-GB" dirty="0">
                <a:solidFill>
                  <a:schemeClr val="tx1"/>
                </a:solidFill>
                <a:latin typeface="Source Sans Pro" panose="020B0503030403020204" pitchFamily="34" charset="0"/>
              </a:rPr>
              <a:t>“educational”, “commercial”, “product based” and “service based”.</a:t>
            </a:r>
            <a:endParaRPr lang="en-GB" dirty="0">
              <a:latin typeface="Source Sans Pro" panose="020B0503030403020204" pitchFamily="34" charset="0"/>
            </a:endParaRPr>
          </a:p>
          <a:p>
            <a:pPr algn="l"/>
            <a:r>
              <a:rPr lang="en-GB" b="1" dirty="0">
                <a:solidFill>
                  <a:srgbClr val="F1AD4F"/>
                </a:solidFill>
                <a:latin typeface="Source Sans Pro" panose="020B0503030403020204" pitchFamily="34" charset="0"/>
              </a:rPr>
              <a:t>Group 3 </a:t>
            </a:r>
            <a:r>
              <a:rPr lang="en-GB" dirty="0">
                <a:solidFill>
                  <a:schemeClr val="tx1"/>
                </a:solidFill>
                <a:latin typeface="Source Sans Pro" panose="020B0503030403020204" pitchFamily="34" charset="0"/>
              </a:rPr>
              <a:t>– </a:t>
            </a:r>
            <a:r>
              <a:rPr lang="en-GB" b="1" dirty="0">
                <a:solidFill>
                  <a:schemeClr val="tx1"/>
                </a:solidFill>
                <a:latin typeface="Source Sans Pro" panose="020B0503030403020204" pitchFamily="34" charset="0"/>
              </a:rPr>
              <a:t>Website features </a:t>
            </a:r>
            <a:r>
              <a:rPr lang="en-GB" dirty="0">
                <a:solidFill>
                  <a:schemeClr val="tx1"/>
                </a:solidFill>
                <a:latin typeface="Source Sans Pro" panose="020B0503030403020204" pitchFamily="34" charset="0"/>
              </a:rPr>
              <a:t>“domains”, hosting” and “content”.</a:t>
            </a:r>
          </a:p>
          <a:p>
            <a:pPr algn="l"/>
            <a:r>
              <a:rPr lang="en-GB" b="1" dirty="0">
                <a:solidFill>
                  <a:srgbClr val="2786B3"/>
                </a:solidFill>
                <a:latin typeface="Source Sans Pro" panose="020B0503030403020204" pitchFamily="34" charset="0"/>
              </a:rPr>
              <a:t>Group 4 </a:t>
            </a:r>
            <a:r>
              <a:rPr lang="en-GB" dirty="0">
                <a:latin typeface="Source Sans Pro" panose="020B0503030403020204" pitchFamily="34" charset="0"/>
              </a:rPr>
              <a:t>– </a:t>
            </a:r>
            <a:r>
              <a:rPr lang="en-GB" b="1" dirty="0">
                <a:latin typeface="Source Sans Pro" panose="020B0503030403020204" pitchFamily="34" charset="0"/>
              </a:rPr>
              <a:t>Website features </a:t>
            </a:r>
            <a:r>
              <a:rPr lang="en-GB" dirty="0">
                <a:latin typeface="Source Sans Pro" panose="020B0503030403020204" pitchFamily="34" charset="0"/>
              </a:rPr>
              <a:t>“target audience”, “functionality” and “cookies”.</a:t>
            </a:r>
          </a:p>
          <a:p>
            <a:pPr algn="l"/>
            <a:r>
              <a:rPr lang="en-GB" b="1" dirty="0">
                <a:solidFill>
                  <a:srgbClr val="6E559A"/>
                </a:solidFill>
                <a:latin typeface="Source Sans Pro" panose="020B0503030403020204" pitchFamily="34" charset="0"/>
              </a:rPr>
              <a:t>Group 5 </a:t>
            </a:r>
            <a:r>
              <a:rPr lang="en-GB" dirty="0">
                <a:solidFill>
                  <a:schemeClr val="tx1"/>
                </a:solidFill>
                <a:latin typeface="Source Sans Pro" panose="020B0503030403020204" pitchFamily="34" charset="0"/>
              </a:rPr>
              <a:t>– </a:t>
            </a:r>
            <a:r>
              <a:rPr lang="en-GB" b="1" dirty="0">
                <a:solidFill>
                  <a:schemeClr val="tx1"/>
                </a:solidFill>
                <a:latin typeface="Source Sans Pro" panose="020B0503030403020204" pitchFamily="34" charset="0"/>
              </a:rPr>
              <a:t>Website features </a:t>
            </a:r>
            <a:r>
              <a:rPr lang="en-GB" dirty="0">
                <a:solidFill>
                  <a:schemeClr val="tx1"/>
                </a:solidFill>
                <a:latin typeface="Source Sans Pro" panose="020B0503030403020204" pitchFamily="34" charset="0"/>
              </a:rPr>
              <a:t>“legal issues”, “security issues”, and “accessibility”.</a:t>
            </a:r>
          </a:p>
          <a:p>
            <a:pPr algn="l"/>
            <a:endParaRPr lang="en-GB" sz="2000" dirty="0">
              <a:solidFill>
                <a:schemeClr val="tx1"/>
              </a:solidFill>
              <a:latin typeface="Source Sans Pro" panose="020B0503030403020204" pitchFamily="34" charset="0"/>
            </a:endParaRPr>
          </a:p>
          <a:p>
            <a:r>
              <a:rPr lang="en-GB" sz="2000" dirty="0">
                <a:latin typeface="Source Sans Pro" panose="020B0503030403020204" pitchFamily="34" charset="0"/>
              </a:rPr>
              <a:t>Your findings will be shared with your peers.  </a:t>
            </a:r>
          </a:p>
        </p:txBody>
      </p:sp>
      <p:pic>
        <p:nvPicPr>
          <p:cNvPr id="4" name="Graphic 3" descr="Presentation with checklist with solid fill">
            <a:extLst>
              <a:ext uri="{FF2B5EF4-FFF2-40B4-BE49-F238E27FC236}">
                <a16:creationId xmlns:a16="http://schemas.microsoft.com/office/drawing/2014/main" id="{8FEBAA82-8CC9-D425-4A0D-B4AA46A9E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291" y="3208959"/>
            <a:ext cx="729504" cy="729504"/>
          </a:xfrm>
          <a:prstGeom prst="rect">
            <a:avLst/>
          </a:prstGeom>
        </p:spPr>
      </p:pic>
      <p:sp>
        <p:nvSpPr>
          <p:cNvPr id="8" name="TextBox 7">
            <a:extLst>
              <a:ext uri="{FF2B5EF4-FFF2-40B4-BE49-F238E27FC236}">
                <a16:creationId xmlns:a16="http://schemas.microsoft.com/office/drawing/2014/main" id="{FFEFC36B-476F-9536-FB38-592214A89C52}"/>
              </a:ext>
            </a:extLst>
          </p:cNvPr>
          <p:cNvSpPr txBox="1"/>
          <p:nvPr/>
        </p:nvSpPr>
        <p:spPr>
          <a:xfrm>
            <a:off x="354291" y="1164703"/>
            <a:ext cx="11671455" cy="1938992"/>
          </a:xfrm>
          <a:prstGeom prst="rect">
            <a:avLst/>
          </a:prstGeom>
          <a:noFill/>
        </p:spPr>
        <p:txBody>
          <a:bodyPr wrap="square">
            <a:spAutoFit/>
          </a:bodyPr>
          <a:lstStyle/>
          <a:p>
            <a:r>
              <a:rPr lang="en-GB" sz="2400" b="0" i="0" dirty="0">
                <a:effectLst/>
              </a:rPr>
              <a:t>Different types of websites </a:t>
            </a:r>
            <a:r>
              <a:rPr lang="en-GB" sz="2400" b="1" i="0" dirty="0">
                <a:solidFill>
                  <a:srgbClr val="2786B3"/>
                </a:solidFill>
                <a:effectLst/>
              </a:rPr>
              <a:t>serve various purposes and cater to different user needs</a:t>
            </a:r>
            <a:r>
              <a:rPr lang="en-GB" sz="2400" b="0" i="0" dirty="0">
                <a:effectLst/>
              </a:rPr>
              <a:t>, and </a:t>
            </a:r>
            <a:r>
              <a:rPr lang="en-GB" sz="2400" b="1" i="0" dirty="0">
                <a:solidFill>
                  <a:srgbClr val="2786B3"/>
                </a:solidFill>
                <a:effectLst/>
              </a:rPr>
              <a:t>each website contains a range of key features</a:t>
            </a:r>
            <a:r>
              <a:rPr lang="en-GB" sz="2400" b="0" i="0" dirty="0">
                <a:effectLst/>
              </a:rPr>
              <a:t>. It's important for website owners and developers to consider these key features to create effective and user-friendly websites that provide a positive experience for visitors while addressing legal, security, and accessibility considerations.   </a:t>
            </a:r>
            <a:endParaRPr lang="en-GB" sz="2400" dirty="0"/>
          </a:p>
        </p:txBody>
      </p:sp>
      <p:sp>
        <p:nvSpPr>
          <p:cNvPr id="5" name="Footer Placeholder 5">
            <a:extLst>
              <a:ext uri="{FF2B5EF4-FFF2-40B4-BE49-F238E27FC236}">
                <a16:creationId xmlns:a16="http://schemas.microsoft.com/office/drawing/2014/main" id="{A8C17236-8777-35CB-579C-DA430BB66CF7}"/>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86635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rn More About the Top 10 Principles of Good Website Design in 2023 | by  Lena Tyson | May, 2023 | Bootcamp">
            <a:extLst>
              <a:ext uri="{FF2B5EF4-FFF2-40B4-BE49-F238E27FC236}">
                <a16:creationId xmlns:a16="http://schemas.microsoft.com/office/drawing/2014/main" id="{0B662186-ED46-55DA-932A-3381021A2B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3" r="6568" b="5284"/>
          <a:stretch/>
        </p:blipFill>
        <p:spPr bwMode="auto">
          <a:xfrm>
            <a:off x="8911770" y="3874449"/>
            <a:ext cx="3280230" cy="24682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Website Principles </a:t>
            </a: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and Technologies</a:t>
            </a:r>
          </a:p>
        </p:txBody>
      </p:sp>
      <p:sp>
        <p:nvSpPr>
          <p:cNvPr id="4" name="TextBox 3">
            <a:extLst>
              <a:ext uri="{FF2B5EF4-FFF2-40B4-BE49-F238E27FC236}">
                <a16:creationId xmlns:a16="http://schemas.microsoft.com/office/drawing/2014/main" id="{0C87E389-CC43-05DF-102A-0B89A83FBF30}"/>
              </a:ext>
            </a:extLst>
          </p:cNvPr>
          <p:cNvSpPr txBox="1"/>
          <p:nvPr/>
        </p:nvSpPr>
        <p:spPr>
          <a:xfrm>
            <a:off x="377372" y="1115833"/>
            <a:ext cx="7869307" cy="5324535"/>
          </a:xfrm>
          <a:prstGeom prst="rect">
            <a:avLst/>
          </a:prstGeom>
          <a:noFill/>
        </p:spPr>
        <p:txBody>
          <a:bodyPr wrap="square">
            <a:spAutoFit/>
          </a:bodyPr>
          <a:lstStyle/>
          <a:p>
            <a:r>
              <a:rPr lang="en-GB" sz="2000" b="0" i="0" dirty="0">
                <a:effectLst/>
              </a:rPr>
              <a:t>In the dynamic world of website design, various </a:t>
            </a:r>
            <a:r>
              <a:rPr lang="en-GB" sz="2000" b="1" i="0" dirty="0">
                <a:solidFill>
                  <a:srgbClr val="6E559A"/>
                </a:solidFill>
                <a:effectLst/>
              </a:rPr>
              <a:t>technologies</a:t>
            </a:r>
            <a:r>
              <a:rPr lang="en-GB" sz="2000" b="0" i="0" dirty="0">
                <a:effectLst/>
              </a:rPr>
              <a:t> and </a:t>
            </a:r>
            <a:r>
              <a:rPr lang="en-GB" sz="2000" b="1" i="0" dirty="0">
                <a:solidFill>
                  <a:srgbClr val="6E559A"/>
                </a:solidFill>
                <a:effectLst/>
              </a:rPr>
              <a:t>principles</a:t>
            </a:r>
            <a:r>
              <a:rPr lang="en-GB" sz="2000" b="0" i="0" dirty="0">
                <a:effectLst/>
              </a:rPr>
              <a:t> come together to create visually appealing, functional, and user-friendly websites.  </a:t>
            </a:r>
          </a:p>
          <a:p>
            <a:endParaRPr lang="en-GB" sz="2000" dirty="0"/>
          </a:p>
          <a:p>
            <a:r>
              <a:rPr lang="en-GB" sz="2000" b="0" i="0" dirty="0">
                <a:effectLst/>
              </a:rPr>
              <a:t>From the foundational languages of </a:t>
            </a:r>
            <a:r>
              <a:rPr lang="en-GB" sz="2000" b="1" i="0" dirty="0">
                <a:solidFill>
                  <a:srgbClr val="6E559A"/>
                </a:solidFill>
                <a:effectLst/>
              </a:rPr>
              <a:t>HTML</a:t>
            </a:r>
            <a:r>
              <a:rPr lang="en-GB" sz="2000" b="0" i="0" dirty="0">
                <a:effectLst/>
              </a:rPr>
              <a:t>, </a:t>
            </a:r>
            <a:r>
              <a:rPr lang="en-GB" sz="2000" b="1" i="0" dirty="0">
                <a:solidFill>
                  <a:srgbClr val="6E559A"/>
                </a:solidFill>
                <a:effectLst/>
              </a:rPr>
              <a:t>CSS</a:t>
            </a:r>
            <a:r>
              <a:rPr lang="en-GB" sz="2000" b="0" i="0" dirty="0">
                <a:effectLst/>
              </a:rPr>
              <a:t>, and </a:t>
            </a:r>
            <a:r>
              <a:rPr lang="en-GB" sz="2000" b="1" i="0" dirty="0">
                <a:solidFill>
                  <a:srgbClr val="6E559A"/>
                </a:solidFill>
                <a:effectLst/>
              </a:rPr>
              <a:t>JavaScript</a:t>
            </a:r>
            <a:r>
              <a:rPr lang="en-GB" sz="2000" b="0" i="0" dirty="0">
                <a:effectLst/>
              </a:rPr>
              <a:t> to the principles of </a:t>
            </a:r>
            <a:r>
              <a:rPr lang="en-GB" sz="2000" b="1" i="0" dirty="0">
                <a:solidFill>
                  <a:srgbClr val="6E559A"/>
                </a:solidFill>
                <a:effectLst/>
              </a:rPr>
              <a:t>purpose</a:t>
            </a:r>
            <a:r>
              <a:rPr lang="en-GB" sz="2000" b="0" i="0" dirty="0">
                <a:effectLst/>
              </a:rPr>
              <a:t>, </a:t>
            </a:r>
            <a:r>
              <a:rPr lang="en-GB" sz="2000" b="1" i="0" dirty="0">
                <a:solidFill>
                  <a:srgbClr val="6E559A"/>
                </a:solidFill>
                <a:effectLst/>
              </a:rPr>
              <a:t>usability</a:t>
            </a:r>
            <a:r>
              <a:rPr lang="en-GB" sz="2000" b="0" i="0" dirty="0">
                <a:effectLst/>
              </a:rPr>
              <a:t>, </a:t>
            </a:r>
            <a:r>
              <a:rPr lang="en-GB" sz="2000" b="1" i="0" dirty="0">
                <a:solidFill>
                  <a:srgbClr val="6E559A"/>
                </a:solidFill>
                <a:effectLst/>
              </a:rPr>
              <a:t>typography</a:t>
            </a:r>
            <a:r>
              <a:rPr lang="en-GB" sz="2000" b="0" i="0" dirty="0">
                <a:effectLst/>
              </a:rPr>
              <a:t>, </a:t>
            </a:r>
            <a:r>
              <a:rPr lang="en-GB" sz="2000" b="1" i="0" dirty="0">
                <a:solidFill>
                  <a:srgbClr val="6E559A"/>
                </a:solidFill>
                <a:effectLst/>
              </a:rPr>
              <a:t>colours</a:t>
            </a:r>
            <a:r>
              <a:rPr lang="en-GB" sz="2000" b="0" i="0" dirty="0">
                <a:effectLst/>
              </a:rPr>
              <a:t>, </a:t>
            </a:r>
            <a:r>
              <a:rPr lang="en-GB" sz="2000" b="1" i="0" dirty="0">
                <a:solidFill>
                  <a:srgbClr val="6E559A"/>
                </a:solidFill>
                <a:effectLst/>
              </a:rPr>
              <a:t>white</a:t>
            </a:r>
            <a:r>
              <a:rPr lang="en-GB" sz="2000" b="0" i="0" dirty="0">
                <a:effectLst/>
              </a:rPr>
              <a:t> </a:t>
            </a:r>
            <a:r>
              <a:rPr lang="en-GB" sz="2000" b="1" i="0" dirty="0">
                <a:solidFill>
                  <a:srgbClr val="6E559A"/>
                </a:solidFill>
                <a:effectLst/>
              </a:rPr>
              <a:t>space</a:t>
            </a:r>
            <a:r>
              <a:rPr lang="en-GB" sz="2000" b="0" i="0" dirty="0">
                <a:effectLst/>
              </a:rPr>
              <a:t>, page </a:t>
            </a:r>
            <a:r>
              <a:rPr lang="en-GB" sz="2000" b="1" i="0" dirty="0">
                <a:solidFill>
                  <a:srgbClr val="6E559A"/>
                </a:solidFill>
                <a:effectLst/>
              </a:rPr>
              <a:t>layout</a:t>
            </a:r>
            <a:r>
              <a:rPr lang="en-GB" sz="2000" b="0" i="0" dirty="0">
                <a:effectLst/>
              </a:rPr>
              <a:t>, </a:t>
            </a:r>
            <a:r>
              <a:rPr lang="en-GB" sz="2000" b="1" i="0" dirty="0">
                <a:solidFill>
                  <a:srgbClr val="6E559A"/>
                </a:solidFill>
                <a:effectLst/>
              </a:rPr>
              <a:t>navigation</a:t>
            </a:r>
            <a:r>
              <a:rPr lang="en-GB" sz="2000" b="0" i="0" dirty="0">
                <a:effectLst/>
              </a:rPr>
              <a:t>, and </a:t>
            </a:r>
            <a:r>
              <a:rPr lang="en-GB" sz="2000" b="1" i="0" dirty="0">
                <a:solidFill>
                  <a:srgbClr val="6E559A"/>
                </a:solidFill>
                <a:effectLst/>
              </a:rPr>
              <a:t>responsive</a:t>
            </a:r>
            <a:r>
              <a:rPr lang="en-GB" sz="2000" b="1" i="0" dirty="0">
                <a:effectLst/>
              </a:rPr>
              <a:t> </a:t>
            </a:r>
            <a:r>
              <a:rPr lang="en-GB" sz="2000" b="1" i="0" dirty="0">
                <a:solidFill>
                  <a:srgbClr val="6E559A"/>
                </a:solidFill>
                <a:effectLst/>
              </a:rPr>
              <a:t>web</a:t>
            </a:r>
            <a:r>
              <a:rPr lang="en-GB" sz="2000" b="1" i="0" dirty="0">
                <a:effectLst/>
              </a:rPr>
              <a:t> </a:t>
            </a:r>
            <a:r>
              <a:rPr lang="en-GB" sz="2000" b="1" i="0" dirty="0">
                <a:solidFill>
                  <a:srgbClr val="6E559A"/>
                </a:solidFill>
                <a:effectLst/>
              </a:rPr>
              <a:t>design</a:t>
            </a:r>
            <a:r>
              <a:rPr lang="en-GB" sz="2000" b="0" i="0" dirty="0">
                <a:effectLst/>
              </a:rPr>
              <a:t>, these elements work in harmony to shape the digital experiences we encounter online. </a:t>
            </a:r>
          </a:p>
          <a:p>
            <a:endParaRPr lang="en-GB" sz="2000" dirty="0"/>
          </a:p>
          <a:p>
            <a:r>
              <a:rPr lang="en-GB" sz="2000" b="0" i="0" dirty="0">
                <a:effectLst/>
              </a:rPr>
              <a:t>Alongside these, the utilisation of </a:t>
            </a:r>
            <a:r>
              <a:rPr lang="en-GB" sz="2000" b="1" i="0" dirty="0">
                <a:solidFill>
                  <a:srgbClr val="6E559A"/>
                </a:solidFill>
                <a:effectLst/>
              </a:rPr>
              <a:t>Web</a:t>
            </a:r>
            <a:r>
              <a:rPr lang="en-GB" sz="2000" b="1" i="0" dirty="0">
                <a:effectLst/>
              </a:rPr>
              <a:t> </a:t>
            </a:r>
            <a:r>
              <a:rPr lang="en-GB" sz="2000" b="1" i="0" dirty="0">
                <a:solidFill>
                  <a:srgbClr val="6E559A"/>
                </a:solidFill>
                <a:effectLst/>
              </a:rPr>
              <a:t>2.0</a:t>
            </a:r>
            <a:r>
              <a:rPr lang="en-GB" sz="2000" b="0" i="0" dirty="0">
                <a:effectLst/>
              </a:rPr>
              <a:t>, </a:t>
            </a:r>
            <a:r>
              <a:rPr lang="en-GB" sz="2000" b="1" i="0" dirty="0">
                <a:solidFill>
                  <a:srgbClr val="6E559A"/>
                </a:solidFill>
                <a:effectLst/>
              </a:rPr>
              <a:t>FTP</a:t>
            </a:r>
            <a:r>
              <a:rPr lang="en-GB" sz="2000" b="0" i="0" dirty="0">
                <a:effectLst/>
              </a:rPr>
              <a:t>, </a:t>
            </a:r>
            <a:r>
              <a:rPr lang="en-GB" sz="2000" b="1" i="0" dirty="0">
                <a:solidFill>
                  <a:srgbClr val="6E559A"/>
                </a:solidFill>
                <a:effectLst/>
              </a:rPr>
              <a:t>validation</a:t>
            </a:r>
            <a:r>
              <a:rPr lang="en-GB" sz="2000" b="0" i="0" dirty="0">
                <a:effectLst/>
              </a:rPr>
              <a:t> </a:t>
            </a:r>
            <a:r>
              <a:rPr lang="en-GB" sz="2000" b="1" i="0" dirty="0">
                <a:solidFill>
                  <a:srgbClr val="6E559A"/>
                </a:solidFill>
                <a:effectLst/>
              </a:rPr>
              <a:t>tools</a:t>
            </a:r>
            <a:r>
              <a:rPr lang="en-GB" sz="2000" b="0" i="0" dirty="0">
                <a:effectLst/>
              </a:rPr>
              <a:t>, </a:t>
            </a:r>
            <a:r>
              <a:rPr lang="en-GB" sz="2000" b="1" i="0" dirty="0">
                <a:solidFill>
                  <a:srgbClr val="6E559A"/>
                </a:solidFill>
                <a:effectLst/>
              </a:rPr>
              <a:t>Google</a:t>
            </a:r>
            <a:r>
              <a:rPr lang="en-GB" sz="2000" b="0" i="0" dirty="0">
                <a:effectLst/>
              </a:rPr>
              <a:t> </a:t>
            </a:r>
            <a:r>
              <a:rPr lang="en-GB" sz="2000" b="1" i="0" dirty="0">
                <a:solidFill>
                  <a:srgbClr val="6E559A"/>
                </a:solidFill>
                <a:effectLst/>
              </a:rPr>
              <a:t>Analytics</a:t>
            </a:r>
            <a:r>
              <a:rPr lang="en-GB" sz="2000" b="0" i="0" dirty="0">
                <a:effectLst/>
              </a:rPr>
              <a:t>, and </a:t>
            </a:r>
            <a:r>
              <a:rPr lang="en-GB" sz="2000" b="1" i="0" dirty="0">
                <a:solidFill>
                  <a:srgbClr val="6E559A"/>
                </a:solidFill>
                <a:effectLst/>
              </a:rPr>
              <a:t>search</a:t>
            </a:r>
            <a:r>
              <a:rPr lang="en-GB" sz="2000" b="1" i="0" dirty="0">
                <a:effectLst/>
              </a:rPr>
              <a:t> </a:t>
            </a:r>
            <a:r>
              <a:rPr lang="en-GB" sz="2000" b="1" i="0" dirty="0">
                <a:solidFill>
                  <a:srgbClr val="6E559A"/>
                </a:solidFill>
                <a:effectLst/>
              </a:rPr>
              <a:t>engine</a:t>
            </a:r>
            <a:r>
              <a:rPr lang="en-GB" sz="2000" b="1" i="0" dirty="0">
                <a:effectLst/>
              </a:rPr>
              <a:t> </a:t>
            </a:r>
            <a:r>
              <a:rPr lang="en-GB" sz="2000" b="1" i="0" dirty="0">
                <a:solidFill>
                  <a:srgbClr val="6E559A"/>
                </a:solidFill>
                <a:effectLst/>
              </a:rPr>
              <a:t>optimisation</a:t>
            </a:r>
            <a:r>
              <a:rPr lang="en-GB" sz="2000" b="1" i="0" dirty="0">
                <a:effectLst/>
              </a:rPr>
              <a:t> </a:t>
            </a:r>
            <a:r>
              <a:rPr lang="en-GB" sz="2000" b="0" i="0" dirty="0">
                <a:effectLst/>
              </a:rPr>
              <a:t>further contribute to the success of websites in terms of performance, analytics, and visibility. </a:t>
            </a:r>
          </a:p>
          <a:p>
            <a:endParaRPr lang="en-GB" sz="2000" dirty="0"/>
          </a:p>
          <a:p>
            <a:r>
              <a:rPr lang="en-GB" sz="2000" b="0" i="0" dirty="0">
                <a:effectLst/>
              </a:rPr>
              <a:t>Understanding and implementing these technologies and principles are crucial for designing captivating and effective websites that meet users' needs and achieve their intended goals.</a:t>
            </a:r>
          </a:p>
          <a:p>
            <a:endParaRPr lang="en-GB" sz="2000" dirty="0"/>
          </a:p>
        </p:txBody>
      </p:sp>
      <p:pic>
        <p:nvPicPr>
          <p:cNvPr id="9" name="Picture 8">
            <a:extLst>
              <a:ext uri="{FF2B5EF4-FFF2-40B4-BE49-F238E27FC236}">
                <a16:creationId xmlns:a16="http://schemas.microsoft.com/office/drawing/2014/main" id="{25A0C4EB-4CCD-28FB-BFEF-2D8F51B167E1}"/>
              </a:ext>
            </a:extLst>
          </p:cNvPr>
          <p:cNvPicPr>
            <a:picLocks noChangeAspect="1"/>
          </p:cNvPicPr>
          <p:nvPr/>
        </p:nvPicPr>
        <p:blipFill>
          <a:blip r:embed="rId4"/>
          <a:stretch>
            <a:fillRect/>
          </a:stretch>
        </p:blipFill>
        <p:spPr>
          <a:xfrm>
            <a:off x="8765562" y="2868178"/>
            <a:ext cx="2484073" cy="1026030"/>
          </a:xfrm>
          <a:prstGeom prst="rect">
            <a:avLst/>
          </a:prstGeom>
        </p:spPr>
      </p:pic>
      <p:sp>
        <p:nvSpPr>
          <p:cNvPr id="11" name="TextBox 10">
            <a:extLst>
              <a:ext uri="{FF2B5EF4-FFF2-40B4-BE49-F238E27FC236}">
                <a16:creationId xmlns:a16="http://schemas.microsoft.com/office/drawing/2014/main" id="{8CA4D0EB-95E0-337E-E612-053D2A995751}"/>
              </a:ext>
            </a:extLst>
          </p:cNvPr>
          <p:cNvSpPr txBox="1"/>
          <p:nvPr/>
        </p:nvSpPr>
        <p:spPr>
          <a:xfrm>
            <a:off x="8911770" y="1209467"/>
            <a:ext cx="3062514" cy="1754326"/>
          </a:xfrm>
          <a:prstGeom prst="rect">
            <a:avLst/>
          </a:prstGeom>
          <a:noFill/>
        </p:spPr>
        <p:txBody>
          <a:bodyPr wrap="square">
            <a:spAutoFit/>
          </a:bodyPr>
          <a:lstStyle/>
          <a:p>
            <a:r>
              <a:rPr lang="en-GB" b="1" i="0" dirty="0">
                <a:solidFill>
                  <a:srgbClr val="FE007F"/>
                </a:solidFill>
                <a:effectLst/>
                <a:latin typeface="Assistant" pitchFamily="2" charset="-79"/>
                <a:cs typeface="Assistant" pitchFamily="2" charset="-79"/>
              </a:rPr>
              <a:t>Complete the two VLE activities </a:t>
            </a:r>
            <a:r>
              <a:rPr lang="en-GB" i="0" dirty="0">
                <a:effectLst/>
                <a:latin typeface="Assistant" pitchFamily="2" charset="-79"/>
                <a:cs typeface="Assistant" pitchFamily="2" charset="-79"/>
              </a:rPr>
              <a:t>to</a:t>
            </a:r>
            <a:r>
              <a:rPr lang="en-GB" b="1" i="0" dirty="0">
                <a:solidFill>
                  <a:srgbClr val="FE007F"/>
                </a:solidFill>
                <a:effectLst/>
                <a:latin typeface="Assistant" pitchFamily="2" charset="-79"/>
                <a:cs typeface="Assistant" pitchFamily="2" charset="-79"/>
              </a:rPr>
              <a:t> </a:t>
            </a:r>
            <a:r>
              <a:rPr lang="en-GB" b="0" i="0" dirty="0">
                <a:solidFill>
                  <a:srgbClr val="000000"/>
                </a:solidFill>
                <a:effectLst/>
                <a:latin typeface="Assistant" pitchFamily="2" charset="-79"/>
                <a:cs typeface="Assistant" pitchFamily="2" charset="-79"/>
              </a:rPr>
              <a:t>help you understand the various technologies and principles and how they relate to web design.</a:t>
            </a:r>
            <a:endParaRPr lang="en-GB" dirty="0"/>
          </a:p>
        </p:txBody>
      </p:sp>
      <p:pic>
        <p:nvPicPr>
          <p:cNvPr id="12" name="Graphic 11" descr="Presentation with checklist with solid fill">
            <a:extLst>
              <a:ext uri="{FF2B5EF4-FFF2-40B4-BE49-F238E27FC236}">
                <a16:creationId xmlns:a16="http://schemas.microsoft.com/office/drawing/2014/main" id="{55319A76-D68E-6D52-02E2-924D97EADF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6680" y="1184050"/>
            <a:ext cx="729504" cy="729504"/>
          </a:xfrm>
          <a:prstGeom prst="rect">
            <a:avLst/>
          </a:prstGeom>
        </p:spPr>
      </p:pic>
      <p:sp>
        <p:nvSpPr>
          <p:cNvPr id="3" name="Footer Placeholder 5">
            <a:extLst>
              <a:ext uri="{FF2B5EF4-FFF2-40B4-BE49-F238E27FC236}">
                <a16:creationId xmlns:a16="http://schemas.microsoft.com/office/drawing/2014/main" id="{C6E42736-6C37-479D-AF7A-748862370E0A}"/>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341839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46833E-96C5-ED48-BDE9-086BF0B8E5F4}"/>
              </a:ext>
            </a:extLst>
          </p:cNvPr>
          <p:cNvGraphicFramePr>
            <a:graphicFrameLocks noGrp="1"/>
          </p:cNvGraphicFramePr>
          <p:nvPr>
            <p:ph idx="1"/>
            <p:extLst>
              <p:ext uri="{D42A27DB-BD31-4B8C-83A1-F6EECF244321}">
                <p14:modId xmlns:p14="http://schemas.microsoft.com/office/powerpoint/2010/main" val="3932231300"/>
              </p:ext>
            </p:extLst>
          </p:nvPr>
        </p:nvGraphicFramePr>
        <p:xfrm>
          <a:off x="838200" y="17105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C30FC7B-7849-098B-36DF-A2AD531B5BD8}"/>
              </a:ext>
            </a:extLst>
          </p:cNvPr>
          <p:cNvSpPr txBox="1">
            <a:spLocks/>
          </p:cNvSpPr>
          <p:nvPr/>
        </p:nvSpPr>
        <p:spPr>
          <a:xfrm>
            <a:off x="0" y="0"/>
            <a:ext cx="12192000" cy="1710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a:defRPr/>
            </a:pPr>
            <a:r>
              <a:rPr lang="en-GB" sz="4000" dirty="0"/>
              <a:t>Website Design and Development (Digital Skills Project) </a:t>
            </a:r>
          </a:p>
          <a:p>
            <a:pPr>
              <a:defRPr/>
            </a:pPr>
            <a:r>
              <a:rPr lang="en-GB" sz="4400" dirty="0"/>
              <a:t>Stages/Life Cycle</a:t>
            </a:r>
          </a:p>
        </p:txBody>
      </p:sp>
      <p:sp>
        <p:nvSpPr>
          <p:cNvPr id="2" name="Footer Placeholder 5">
            <a:extLst>
              <a:ext uri="{FF2B5EF4-FFF2-40B4-BE49-F238E27FC236}">
                <a16:creationId xmlns:a16="http://schemas.microsoft.com/office/drawing/2014/main" id="{FE043B1E-314C-BEF7-3416-87DD19FB00F4}"/>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65894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474E3A-3568-43AE-D12E-97C32E9BFE13}"/>
              </a:ext>
            </a:extLst>
          </p:cNvPr>
          <p:cNvSpPr txBox="1">
            <a:spLocks noGrp="1"/>
          </p:cNvSpPr>
          <p:nvPr>
            <p:ph type="title" idx="4294967295"/>
          </p:nvPr>
        </p:nvSpPr>
        <p:spPr>
          <a:xfrm>
            <a:off x="8382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Design Proposal</a:t>
            </a:r>
          </a:p>
        </p:txBody>
      </p:sp>
      <p:sp>
        <p:nvSpPr>
          <p:cNvPr id="18" name="TextBox 17">
            <a:extLst>
              <a:ext uri="{FF2B5EF4-FFF2-40B4-BE49-F238E27FC236}">
                <a16:creationId xmlns:a16="http://schemas.microsoft.com/office/drawing/2014/main" id="{720028A7-A2CE-E025-F2FC-CC55F740AAF0}"/>
              </a:ext>
            </a:extLst>
          </p:cNvPr>
          <p:cNvSpPr txBox="1"/>
          <p:nvPr/>
        </p:nvSpPr>
        <p:spPr>
          <a:xfrm>
            <a:off x="457200" y="1201400"/>
            <a:ext cx="10896600" cy="1200329"/>
          </a:xfrm>
          <a:prstGeom prst="rect">
            <a:avLst/>
          </a:prstGeom>
          <a:noFill/>
        </p:spPr>
        <p:txBody>
          <a:bodyPr wrap="square">
            <a:spAutoFit/>
          </a:bodyPr>
          <a:lstStyle/>
          <a:p>
            <a:pPr algn="l"/>
            <a:r>
              <a:rPr lang="en-GB" i="0" dirty="0">
                <a:effectLst/>
              </a:rPr>
              <a:t>When </a:t>
            </a:r>
            <a:r>
              <a:rPr lang="en-GB" dirty="0"/>
              <a:t>undertaking a digital skills project (DSP) you often create a </a:t>
            </a:r>
            <a:r>
              <a:rPr lang="en-GB" i="0" dirty="0">
                <a:effectLst/>
              </a:rPr>
              <a:t>"Design Proposal" to ensure you have identified, selected and planned for the product you are developing, and it has been designed with </a:t>
            </a:r>
            <a:r>
              <a:rPr lang="en-GB" dirty="0"/>
              <a:t>the </a:t>
            </a:r>
            <a:r>
              <a:rPr lang="en-GB" i="0" dirty="0">
                <a:effectLst/>
              </a:rPr>
              <a:t>audience and purpose in mind.  Whether the product you are creating is a promotional website, educational game, or an animation to raise awareness for something, a Design Proposal should include: -</a:t>
            </a:r>
          </a:p>
        </p:txBody>
      </p:sp>
      <p:grpSp>
        <p:nvGrpSpPr>
          <p:cNvPr id="20" name="Group 19">
            <a:extLst>
              <a:ext uri="{FF2B5EF4-FFF2-40B4-BE49-F238E27FC236}">
                <a16:creationId xmlns:a16="http://schemas.microsoft.com/office/drawing/2014/main" id="{83777446-941F-DC3F-5D74-2298E9D95257}"/>
              </a:ext>
            </a:extLst>
          </p:cNvPr>
          <p:cNvGrpSpPr/>
          <p:nvPr/>
        </p:nvGrpSpPr>
        <p:grpSpPr>
          <a:xfrm>
            <a:off x="444681" y="2704411"/>
            <a:ext cx="1894553" cy="3158431"/>
            <a:chOff x="9718505" y="2091690"/>
            <a:chExt cx="2468602" cy="4115434"/>
          </a:xfrm>
        </p:grpSpPr>
        <p:pic>
          <p:nvPicPr>
            <p:cNvPr id="2050" name="Picture 2" descr="featured-image">
              <a:extLst>
                <a:ext uri="{FF2B5EF4-FFF2-40B4-BE49-F238E27FC236}">
                  <a16:creationId xmlns:a16="http://schemas.microsoft.com/office/drawing/2014/main" id="{B29E8156-E749-6F20-6E13-41B0A9C4E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178"/>
            <a:stretch/>
          </p:blipFill>
          <p:spPr bwMode="auto">
            <a:xfrm>
              <a:off x="9718505" y="2091690"/>
              <a:ext cx="2468602" cy="2057717"/>
            </a:xfrm>
            <a:prstGeom prst="rect">
              <a:avLst/>
            </a:prstGeom>
            <a:ln w="38100" cap="sq">
              <a:solidFill>
                <a:srgbClr val="FE007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2" descr="featured-image">
              <a:extLst>
                <a:ext uri="{FF2B5EF4-FFF2-40B4-BE49-F238E27FC236}">
                  <a16:creationId xmlns:a16="http://schemas.microsoft.com/office/drawing/2014/main" id="{25691064-C6D6-6B32-3D04-DAD90F9C1D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78"/>
            <a:stretch/>
          </p:blipFill>
          <p:spPr bwMode="auto">
            <a:xfrm>
              <a:off x="9718505" y="4149407"/>
              <a:ext cx="2468602" cy="2057717"/>
            </a:xfrm>
            <a:prstGeom prst="rect">
              <a:avLst/>
            </a:prstGeom>
            <a:ln w="38100" cap="sq">
              <a:solidFill>
                <a:srgbClr val="FE007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52256D6B-DC7D-48F8-6616-27D11B24EF80}"/>
              </a:ext>
            </a:extLst>
          </p:cNvPr>
          <p:cNvSpPr txBox="1"/>
          <p:nvPr/>
        </p:nvSpPr>
        <p:spPr>
          <a:xfrm>
            <a:off x="1939290" y="2482199"/>
            <a:ext cx="10252710" cy="3785652"/>
          </a:xfrm>
          <a:prstGeom prst="rect">
            <a:avLst/>
          </a:prstGeom>
          <a:noFill/>
        </p:spPr>
        <p:txBody>
          <a:bodyPr wrap="square">
            <a:spAutoFit/>
          </a:bodyPr>
          <a:lstStyle/>
          <a:p>
            <a:pPr marL="742950" lvl="1" indent="-285750">
              <a:buFont typeface="Arial" panose="020B0604020202020204" pitchFamily="34" charset="0"/>
              <a:buChar char="•"/>
            </a:pPr>
            <a:r>
              <a:rPr lang="en-GB" sz="1600" b="1" dirty="0">
                <a:solidFill>
                  <a:srgbClr val="FE007F"/>
                </a:solidFill>
              </a:rPr>
              <a:t>Justification of choice and scope for the project</a:t>
            </a:r>
            <a:r>
              <a:rPr lang="en-GB" sz="1600" b="1" dirty="0">
                <a:solidFill>
                  <a:srgbClr val="FE007F"/>
                </a:solidFill>
                <a:effectLst/>
              </a:rPr>
              <a:t> </a:t>
            </a:r>
            <a:r>
              <a:rPr lang="en-GB" sz="1600" dirty="0">
                <a:effectLst/>
              </a:rPr>
              <a:t>- </a:t>
            </a:r>
            <a:r>
              <a:rPr lang="en-GB" sz="1600" i="1" dirty="0">
                <a:effectLst/>
              </a:rPr>
              <a:t>what type of product (i.e. website/game/animation) have you chosen to develop and why.</a:t>
            </a:r>
          </a:p>
          <a:p>
            <a:pPr marL="742950" lvl="1" indent="-285750">
              <a:buFont typeface="Arial" panose="020B0604020202020204" pitchFamily="34" charset="0"/>
              <a:buChar char="•"/>
            </a:pPr>
            <a:r>
              <a:rPr lang="en-GB" sz="1600" b="1" dirty="0">
                <a:solidFill>
                  <a:srgbClr val="FE007F"/>
                </a:solidFill>
              </a:rPr>
              <a:t>Identified aims of the project and actions needed to achieve them </a:t>
            </a:r>
            <a:r>
              <a:rPr lang="en-GB" sz="1600" dirty="0"/>
              <a:t>- </a:t>
            </a:r>
            <a:r>
              <a:rPr lang="en-GB" sz="1600" b="0" i="1" dirty="0">
                <a:effectLst/>
              </a:rPr>
              <a:t>what the aim of the </a:t>
            </a:r>
            <a:r>
              <a:rPr lang="en-GB" sz="1600" i="1" dirty="0">
                <a:effectLst/>
              </a:rPr>
              <a:t>product (i.e. website/game/animation) is, for example, </a:t>
            </a:r>
            <a:r>
              <a:rPr lang="en-GB" sz="1600" b="0" i="1" dirty="0">
                <a:effectLst/>
              </a:rPr>
              <a:t>entertain its audience i.e. book/file/game reviews, improve teamwork, raise funds for a charity, educate and raise awareness, advertise a product, promote your skills and experience</a:t>
            </a:r>
            <a:r>
              <a:rPr lang="en-GB" sz="1600" i="1" dirty="0"/>
              <a:t>.</a:t>
            </a:r>
          </a:p>
          <a:p>
            <a:pPr marL="742950" lvl="1" indent="-285750">
              <a:buFont typeface="Arial" panose="020B0604020202020204" pitchFamily="34" charset="0"/>
              <a:buChar char="•"/>
            </a:pPr>
            <a:r>
              <a:rPr lang="en-GB" sz="1600" b="1" dirty="0">
                <a:solidFill>
                  <a:srgbClr val="FE007F"/>
                </a:solidFill>
              </a:rPr>
              <a:t>Outline of skills needed to complete the project </a:t>
            </a:r>
            <a:r>
              <a:rPr lang="en-GB" sz="1600" dirty="0"/>
              <a:t>- </a:t>
            </a:r>
            <a:r>
              <a:rPr lang="en-GB" sz="1600" i="1" dirty="0"/>
              <a:t>s</a:t>
            </a:r>
            <a:r>
              <a:rPr lang="en-GB" sz="1600" b="0" i="1" dirty="0">
                <a:effectLst/>
              </a:rPr>
              <a:t>kills you will need to be able to undertake the project, such as technical skills, communication and interpersonal skills, organisational skills, the ability to motivate others etc.</a:t>
            </a:r>
            <a:endParaRPr lang="en-GB" sz="1600" i="1" dirty="0"/>
          </a:p>
          <a:p>
            <a:pPr marL="742950" lvl="1" indent="-285750">
              <a:buFont typeface="Arial" panose="020B0604020202020204" pitchFamily="34" charset="0"/>
              <a:buChar char="•"/>
            </a:pPr>
            <a:r>
              <a:rPr lang="en-GB" sz="1600" b="1" dirty="0">
                <a:solidFill>
                  <a:srgbClr val="FE007F"/>
                </a:solidFill>
                <a:effectLst/>
              </a:rPr>
              <a:t>Deadlines and how you’re planning to meet them</a:t>
            </a:r>
            <a:r>
              <a:rPr lang="en-GB" sz="1600" dirty="0">
                <a:effectLst/>
              </a:rPr>
              <a:t> – </a:t>
            </a:r>
            <a:r>
              <a:rPr lang="en-GB" sz="1600" i="1" dirty="0">
                <a:effectLst/>
              </a:rPr>
              <a:t>when does the product need to be created by and how will you achieve that.</a:t>
            </a:r>
          </a:p>
          <a:p>
            <a:pPr marL="742950" lvl="1" indent="-285750">
              <a:buFont typeface="Arial" panose="020B0604020202020204" pitchFamily="34" charset="0"/>
              <a:buChar char="•"/>
            </a:pPr>
            <a:r>
              <a:rPr lang="en-GB" sz="1600" b="1" dirty="0">
                <a:solidFill>
                  <a:srgbClr val="FE007F"/>
                </a:solidFill>
              </a:rPr>
              <a:t>Target</a:t>
            </a:r>
            <a:r>
              <a:rPr lang="en-GB" sz="1600" dirty="0"/>
              <a:t> </a:t>
            </a:r>
            <a:r>
              <a:rPr lang="en-GB" sz="1600" b="1" dirty="0">
                <a:solidFill>
                  <a:srgbClr val="FE007F"/>
                </a:solidFill>
              </a:rPr>
              <a:t>audience</a:t>
            </a:r>
            <a:r>
              <a:rPr lang="en-GB" sz="1600" dirty="0"/>
              <a:t> – </a:t>
            </a:r>
            <a:r>
              <a:rPr lang="en-GB" sz="1600" i="1" dirty="0"/>
              <a:t>who will the </a:t>
            </a:r>
            <a:r>
              <a:rPr lang="en-GB" sz="1600" i="1" dirty="0">
                <a:effectLst/>
              </a:rPr>
              <a:t>product (i.e. website/game/animation) </a:t>
            </a:r>
            <a:r>
              <a:rPr lang="en-GB" sz="1600" i="1" dirty="0"/>
              <a:t>be aimed at.</a:t>
            </a:r>
          </a:p>
          <a:p>
            <a:pPr marL="742950" lvl="1" indent="-285750">
              <a:buFont typeface="Arial" panose="020B0604020202020204" pitchFamily="34" charset="0"/>
              <a:buChar char="•"/>
            </a:pPr>
            <a:r>
              <a:rPr lang="en-GB" sz="1600" b="1" dirty="0">
                <a:solidFill>
                  <a:srgbClr val="FE007F"/>
                </a:solidFill>
                <a:effectLst/>
              </a:rPr>
              <a:t>Budget</a:t>
            </a:r>
            <a:r>
              <a:rPr lang="en-GB" sz="1600" dirty="0">
                <a:effectLst/>
              </a:rPr>
              <a:t> – </a:t>
            </a:r>
            <a:r>
              <a:rPr lang="en-GB" sz="1600" i="1" dirty="0">
                <a:effectLst/>
              </a:rPr>
              <a:t>is there a budget, how much is it.</a:t>
            </a:r>
          </a:p>
          <a:p>
            <a:pPr marL="742950" lvl="1" indent="-285750">
              <a:buFont typeface="Arial" panose="020B0604020202020204" pitchFamily="34" charset="0"/>
              <a:buChar char="•"/>
            </a:pPr>
            <a:r>
              <a:rPr lang="en-GB" sz="1600" b="1" dirty="0">
                <a:solidFill>
                  <a:srgbClr val="FE007F"/>
                </a:solidFill>
              </a:rPr>
              <a:t>Client requirements </a:t>
            </a:r>
            <a:r>
              <a:rPr lang="en-GB" sz="1600" dirty="0"/>
              <a:t>– </a:t>
            </a:r>
            <a:r>
              <a:rPr lang="en-GB" sz="1600" i="1" dirty="0"/>
              <a:t>these are provided by the client, i.e. person/company who are asking you to undertake the project.</a:t>
            </a:r>
          </a:p>
          <a:p>
            <a:pPr marL="742950" lvl="1" indent="-285750">
              <a:buFont typeface="Arial" panose="020B0604020202020204" pitchFamily="34" charset="0"/>
              <a:buChar char="•"/>
            </a:pPr>
            <a:r>
              <a:rPr lang="en-GB" sz="1600" b="1" dirty="0">
                <a:solidFill>
                  <a:srgbClr val="FE007F"/>
                </a:solidFill>
                <a:effectLst/>
              </a:rPr>
              <a:t>Idea of the type of content the product will include </a:t>
            </a:r>
            <a:r>
              <a:rPr lang="en-GB" sz="1600" i="1" dirty="0">
                <a:effectLst/>
              </a:rPr>
              <a:t>(</a:t>
            </a:r>
            <a:r>
              <a:rPr lang="en-GB" sz="1600" i="1" dirty="0"/>
              <a:t>i.e. </a:t>
            </a:r>
            <a:r>
              <a:rPr lang="en-GB" sz="1600" i="1" dirty="0">
                <a:effectLst/>
              </a:rPr>
              <a:t>images, text, animations, videos etc)</a:t>
            </a:r>
          </a:p>
          <a:p>
            <a:pPr marL="742950" lvl="1" indent="-285750">
              <a:buFont typeface="Arial" panose="020B0604020202020204" pitchFamily="34" charset="0"/>
              <a:buChar char="•"/>
            </a:pPr>
            <a:r>
              <a:rPr lang="en-GB" sz="1600" b="1" dirty="0">
                <a:solidFill>
                  <a:srgbClr val="FE007F"/>
                </a:solidFill>
              </a:rPr>
              <a:t>Idea of how the product will function </a:t>
            </a:r>
            <a:r>
              <a:rPr lang="en-GB" sz="1600" i="1" dirty="0"/>
              <a:t>(i.e. navigation, forms, search features etc)</a:t>
            </a:r>
            <a:endParaRPr lang="en-GB" sz="1600" i="1" dirty="0">
              <a:effectLst/>
            </a:endParaRPr>
          </a:p>
        </p:txBody>
      </p:sp>
      <p:sp>
        <p:nvSpPr>
          <p:cNvPr id="3" name="Footer Placeholder 5">
            <a:extLst>
              <a:ext uri="{FF2B5EF4-FFF2-40B4-BE49-F238E27FC236}">
                <a16:creationId xmlns:a16="http://schemas.microsoft.com/office/drawing/2014/main" id="{1955B0A9-0BC9-8D67-454E-CD8F378DD805}"/>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27335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1C8E5D-191B-33EE-7367-25879D0EA2D8}"/>
              </a:ext>
            </a:extLst>
          </p:cNvPr>
          <p:cNvSpPr txBox="1">
            <a:spLocks noGrp="1"/>
          </p:cNvSpPr>
          <p:nvPr>
            <p:ph type="title" idx="4294967295"/>
          </p:nvPr>
        </p:nvSpPr>
        <p:spPr>
          <a:xfrm>
            <a:off x="58270" y="149972"/>
            <a:ext cx="12075459" cy="17837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Activity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Unit 004 Website Design and Development </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and Unit 005 Digital Skills Project</a:t>
            </a:r>
            <a:b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br>
            <a:r>
              <a:rPr kumimoji="0" lang="en-GB" sz="3200" b="1" i="0" u="none" strike="noStrike" kern="1200" cap="none" spc="0" normalizeH="0" baseline="0" noProof="0" dirty="0">
                <a:ln>
                  <a:noFill/>
                </a:ln>
                <a:solidFill>
                  <a:srgbClr val="0082B2"/>
                </a:solidFill>
                <a:effectLst/>
                <a:uLnTx/>
                <a:uFillTx/>
                <a:latin typeface="Calibri" panose="020F0502020204030204" pitchFamily="34" charset="0"/>
                <a:ea typeface="+mj-ea"/>
                <a:cs typeface="Calibri" panose="020F0502020204030204" pitchFamily="34" charset="0"/>
              </a:rPr>
              <a:t>Assessment 1 of 4</a:t>
            </a:r>
          </a:p>
        </p:txBody>
      </p:sp>
      <p:graphicFrame>
        <p:nvGraphicFramePr>
          <p:cNvPr id="13" name="Diagram 12">
            <a:extLst>
              <a:ext uri="{FF2B5EF4-FFF2-40B4-BE49-F238E27FC236}">
                <a16:creationId xmlns:a16="http://schemas.microsoft.com/office/drawing/2014/main" id="{5B05C12B-E4F5-ED83-3901-1DDFF89B7F3E}"/>
              </a:ext>
            </a:extLst>
          </p:cNvPr>
          <p:cNvGraphicFramePr/>
          <p:nvPr>
            <p:extLst>
              <p:ext uri="{D42A27DB-BD31-4B8C-83A1-F6EECF244321}">
                <p14:modId xmlns:p14="http://schemas.microsoft.com/office/powerpoint/2010/main" val="1167054054"/>
              </p:ext>
            </p:extLst>
          </p:nvPr>
        </p:nvGraphicFramePr>
        <p:xfrm>
          <a:off x="2031999" y="12893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5">
            <a:extLst>
              <a:ext uri="{FF2B5EF4-FFF2-40B4-BE49-F238E27FC236}">
                <a16:creationId xmlns:a16="http://schemas.microsoft.com/office/drawing/2014/main" id="{DD818F85-B189-BE8C-1232-CCFB059C7896}"/>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359888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46833E-96C5-ED48-BDE9-086BF0B8E5F4}"/>
              </a:ext>
            </a:extLst>
          </p:cNvPr>
          <p:cNvGraphicFramePr>
            <a:graphicFrameLocks noGrp="1"/>
          </p:cNvGraphicFramePr>
          <p:nvPr>
            <p:ph idx="1"/>
          </p:nvPr>
        </p:nvGraphicFramePr>
        <p:xfrm>
          <a:off x="838200" y="17105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8C30FC7B-7849-098B-36DF-A2AD531B5BD8}"/>
              </a:ext>
            </a:extLst>
          </p:cNvPr>
          <p:cNvSpPr txBox="1">
            <a:spLocks/>
          </p:cNvSpPr>
          <p:nvPr/>
        </p:nvSpPr>
        <p:spPr>
          <a:xfrm>
            <a:off x="0" y="0"/>
            <a:ext cx="12192000" cy="1710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rgbClr val="0082B2"/>
                </a:solidFill>
                <a:latin typeface="Calibri" panose="020F0502020204030204" pitchFamily="34" charset="0"/>
                <a:ea typeface="+mj-ea"/>
                <a:cs typeface="Calibri" panose="020F0502020204030204" pitchFamily="34" charset="0"/>
              </a:defRPr>
            </a:lvl1pPr>
          </a:lstStyle>
          <a:p>
            <a:pPr>
              <a:defRPr/>
            </a:pPr>
            <a:r>
              <a:rPr lang="en-GB" sz="4000" dirty="0"/>
              <a:t>Website Design and Development (Digital Skills Project) </a:t>
            </a:r>
          </a:p>
          <a:p>
            <a:pPr>
              <a:defRPr/>
            </a:pPr>
            <a:r>
              <a:rPr lang="en-GB" sz="4400" dirty="0"/>
              <a:t>Stages/Life Cycle</a:t>
            </a:r>
          </a:p>
        </p:txBody>
      </p:sp>
      <p:sp>
        <p:nvSpPr>
          <p:cNvPr id="2" name="Footer Placeholder 5">
            <a:extLst>
              <a:ext uri="{FF2B5EF4-FFF2-40B4-BE49-F238E27FC236}">
                <a16:creationId xmlns:a16="http://schemas.microsoft.com/office/drawing/2014/main" id="{F350E3E1-DB2A-5A45-B765-AA896DA53827}"/>
              </a:ext>
            </a:extLst>
          </p:cNvPr>
          <p:cNvSpPr>
            <a:spLocks noGrp="1"/>
          </p:cNvSpPr>
          <p:nvPr>
            <p:ph type="ftr" sz="quarter" idx="11"/>
          </p:nvPr>
        </p:nvSpPr>
        <p:spPr>
          <a:xfrm>
            <a:off x="4038600" y="6356350"/>
            <a:ext cx="4114800" cy="365125"/>
          </a:xfrm>
        </p:spPr>
        <p:txBody>
          <a:bodyPr/>
          <a:lstStyle/>
          <a:p>
            <a:r>
              <a:rPr lang="en-GB" dirty="0"/>
              <a:t>Unit 004 Website Design and Development </a:t>
            </a:r>
          </a:p>
          <a:p>
            <a:r>
              <a:rPr lang="en-GB" dirty="0"/>
              <a:t>and Unit 005 Digital Skills Project </a:t>
            </a:r>
            <a:endParaRPr lang="en-US" dirty="0"/>
          </a:p>
        </p:txBody>
      </p:sp>
    </p:spTree>
    <p:extLst>
      <p:ext uri="{BB962C8B-B14F-4D97-AF65-F5344CB8AC3E}">
        <p14:creationId xmlns:p14="http://schemas.microsoft.com/office/powerpoint/2010/main" val="4202209599"/>
      </p:ext>
    </p:extLst>
  </p:cSld>
  <p:clrMapOvr>
    <a:masterClrMapping/>
  </p:clrMapOvr>
</p:sld>
</file>

<file path=ppt/theme/theme1.xml><?xml version="1.0" encoding="utf-8"?>
<a:theme xmlns:a="http://schemas.openxmlformats.org/drawingml/2006/main" name="B2W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2W THEME" id="{D0D718AC-AD0C-4DF5-AFCA-93936B1C9FEE}" vid="{4BB68FE1-6EFB-4438-B2D6-9E8C39287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16c54bc-1e5d-42be-987e-078e904153f0" xsi:nil="true"/>
    <lcf76f155ced4ddcb4097134ff3c332f xmlns="b58d2d4c-3436-404a-99cb-97f0fcdaad60">
      <Terms xmlns="http://schemas.microsoft.com/office/infopath/2007/PartnerControls"/>
    </lcf76f155ced4ddcb4097134ff3c332f>
    <_Flow_SignoffStatus xmlns="b58d2d4c-3436-404a-99cb-97f0fcdaad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EFCFA8A045714C9CFCA0284F7DDA03" ma:contentTypeVersion="13" ma:contentTypeDescription="Create a new document." ma:contentTypeScope="" ma:versionID="967488058d87d791641808c459a0ac26">
  <xsd:schema xmlns:xsd="http://www.w3.org/2001/XMLSchema" xmlns:xs="http://www.w3.org/2001/XMLSchema" xmlns:p="http://schemas.microsoft.com/office/2006/metadata/properties" xmlns:ns2="b58d2d4c-3436-404a-99cb-97f0fcdaad60" xmlns:ns3="816c54bc-1e5d-42be-987e-078e904153f0" targetNamespace="http://schemas.microsoft.com/office/2006/metadata/properties" ma:root="true" ma:fieldsID="17cb29ac62398e45271cdf30044b527e" ns2:_="" ns3:_="">
    <xsd:import namespace="b58d2d4c-3436-404a-99cb-97f0fcdaad60"/>
    <xsd:import namespace="816c54bc-1e5d-42be-987e-078e904153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d2d4c-3436-404a-99cb-97f0fcdaa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e2f221-faf5-4ac5-b3d1-90a6d47e69f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6c54bc-1e5d-42be-987e-078e904153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447ea86-1f8f-4092-801a-bcb24e8e5a0e}" ma:internalName="TaxCatchAll" ma:showField="CatchAllData" ma:web="816c54bc-1e5d-42be-987e-078e904153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AD48F-25F3-4C70-B91D-5ED800567942}">
  <ds:schemaRefs>
    <ds:schemaRef ds:uri="http://schemas.microsoft.com/sharepoint/v3/contenttype/forms"/>
  </ds:schemaRefs>
</ds:datastoreItem>
</file>

<file path=customXml/itemProps2.xml><?xml version="1.0" encoding="utf-8"?>
<ds:datastoreItem xmlns:ds="http://schemas.openxmlformats.org/officeDocument/2006/customXml" ds:itemID="{80528AD4-6AD4-4519-9207-809BFEE0FFFC}">
  <ds:schemaRefs>
    <ds:schemaRef ds:uri="http://www.w3.org/XML/1998/namespace"/>
    <ds:schemaRef ds:uri="http://schemas.microsoft.com/office/2006/metadata/properties"/>
    <ds:schemaRef ds:uri="816c54bc-1e5d-42be-987e-078e904153f0"/>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b58d2d4c-3436-404a-99cb-97f0fcdaad60"/>
    <ds:schemaRef ds:uri="http://purl.org/dc/terms/"/>
  </ds:schemaRefs>
</ds:datastoreItem>
</file>

<file path=customXml/itemProps3.xml><?xml version="1.0" encoding="utf-8"?>
<ds:datastoreItem xmlns:ds="http://schemas.openxmlformats.org/officeDocument/2006/customXml" ds:itemID="{273266F7-9248-4C2E-8E52-C6AD54840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d2d4c-3436-404a-99cb-97f0fcdaad60"/>
    <ds:schemaRef ds:uri="816c54bc-1e5d-42be-987e-078e904153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a7c128-c601-4479-a003-e14d00c0b5cb}" enabled="0" method="" siteId="{3ea7c128-c601-4479-a003-e14d00c0b5cb}" removed="1"/>
</clbl:labelList>
</file>

<file path=docProps/app.xml><?xml version="1.0" encoding="utf-8"?>
<Properties xmlns="http://schemas.openxmlformats.org/officeDocument/2006/extended-properties" xmlns:vt="http://schemas.openxmlformats.org/officeDocument/2006/docPropsVTypes">
  <Template>B2W THEME</Template>
  <TotalTime>9507</TotalTime>
  <Words>8307</Words>
  <Application>Microsoft Office PowerPoint</Application>
  <PresentationFormat>Widescreen</PresentationFormat>
  <Paragraphs>536</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Arial</vt:lpstr>
      <vt:lpstr>Assistant</vt:lpstr>
      <vt:lpstr>Calibri</vt:lpstr>
      <vt:lpstr>Google Sans</vt:lpstr>
      <vt:lpstr>inherit</vt:lpstr>
      <vt:lpstr>Segoe UI</vt:lpstr>
      <vt:lpstr>Söhne</vt:lpstr>
      <vt:lpstr>Source Sans Pro</vt:lpstr>
      <vt:lpstr>Tahoma</vt:lpstr>
      <vt:lpstr>Times New Roman</vt:lpstr>
      <vt:lpstr>B2W THEME</vt:lpstr>
      <vt:lpstr>Level 1 Certificate in Skills for Creative Industries, Award in Digital and IT Skills and Website Design and Development     Unit 004 Website Design and Development  and Unit 005 Digital Skills Project</vt:lpstr>
      <vt:lpstr>This Unit</vt:lpstr>
      <vt:lpstr>Starter</vt:lpstr>
      <vt:lpstr>Types of Website and Key Features</vt:lpstr>
      <vt:lpstr>Website Principles and Technologies</vt:lpstr>
      <vt:lpstr>PowerPoint Presentation</vt:lpstr>
      <vt:lpstr>Design Proposal</vt:lpstr>
      <vt:lpstr>Assessment Activity Unit 004 Website Design and Development  and Unit 005 Digital Skills Project Assessment 1 of 4</vt:lpstr>
      <vt:lpstr>PowerPoint Presentation</vt:lpstr>
      <vt:lpstr>Research and Planning Documentation</vt:lpstr>
      <vt:lpstr>Assessment Activity Unit 004 Website Design and Development  and Unit 005 Digital Skills Project Assessment 2 of 4</vt:lpstr>
      <vt:lpstr>PowerPoint Presentation</vt:lpstr>
      <vt:lpstr>Website Development and Publishing</vt:lpstr>
      <vt:lpstr>Website Development and Publishing cont</vt:lpstr>
      <vt:lpstr>Assessment Activity Unit 004 Website Design and Development  and Unit 005 Digital Skills Project Assessment 3 of 4</vt:lpstr>
      <vt:lpstr>PowerPoint Presentation</vt:lpstr>
      <vt:lpstr>Test Plan and Refinements</vt:lpstr>
      <vt:lpstr>Assessment Activity Unit 004 Website Design and Development  and Unit 005 Digital Skills Project Assessment 4 of 4</vt:lpstr>
      <vt:lpstr>Plenary</vt:lpstr>
      <vt:lpstr>Did we achieve?</vt:lpstr>
      <vt:lpstr>Any questions and 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Lyall</dc:creator>
  <cp:lastModifiedBy>Cheryl Pawluk</cp:lastModifiedBy>
  <cp:revision>5</cp:revision>
  <dcterms:created xsi:type="dcterms:W3CDTF">2021-07-30T11:48:51Z</dcterms:created>
  <dcterms:modified xsi:type="dcterms:W3CDTF">2023-07-13T09:46:02Z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0x0101002BEFCFA8A045714C9CFCA0284F7DDA03</vt:lpwstr>
  </property>
  <property fmtid="{D5CDD505-2E9C-101B-9397-08002B2CF9AE}" pid="3" name="MediaServiceImageTags">
    <vt:lpwstr/>
  </property>
</Properties>
</file>